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0" r:id="rId4"/>
  </p:sldMasterIdLst>
  <p:notesMasterIdLst>
    <p:notesMasterId r:id="rId22"/>
  </p:notesMasterIdLst>
  <p:sldIdLst>
    <p:sldId id="260" r:id="rId5"/>
    <p:sldId id="261" r:id="rId6"/>
    <p:sldId id="280" r:id="rId7"/>
    <p:sldId id="264" r:id="rId8"/>
    <p:sldId id="291" r:id="rId9"/>
    <p:sldId id="282" r:id="rId10"/>
    <p:sldId id="293" r:id="rId11"/>
    <p:sldId id="294" r:id="rId12"/>
    <p:sldId id="292" r:id="rId13"/>
    <p:sldId id="283" r:id="rId14"/>
    <p:sldId id="284" r:id="rId15"/>
    <p:sldId id="285" r:id="rId16"/>
    <p:sldId id="286" r:id="rId17"/>
    <p:sldId id="287" r:id="rId18"/>
    <p:sldId id="290"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89728"/>
    <a:srgbClr val="54BCEB"/>
    <a:srgbClr val="EB4498"/>
    <a:srgbClr val="89898C"/>
    <a:srgbClr val="EC82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p:cViewPr varScale="1">
        <p:scale>
          <a:sx n="74" d="100"/>
          <a:sy n="74" d="100"/>
        </p:scale>
        <p:origin x="12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D128E-9255-48A2-97BB-46A90D26A624}" type="doc">
      <dgm:prSet loTypeId="urn:microsoft.com/office/officeart/2005/8/layout/default#1" loCatId="list" qsTypeId="urn:microsoft.com/office/officeart/2005/8/quickstyle/simple1#2" qsCatId="simple" csTypeId="urn:microsoft.com/office/officeart/2005/8/colors/accent1_2#2" csCatId="accent1" phldr="1"/>
      <dgm:spPr/>
      <dgm:t>
        <a:bodyPr/>
        <a:lstStyle/>
        <a:p>
          <a:endParaRPr lang="en-GB"/>
        </a:p>
      </dgm:t>
    </dgm:pt>
    <dgm:pt modelId="{6D41D66A-A675-4468-9FE6-3EF283E0639B}">
      <dgm:prSet phldrT="[Text]"/>
      <dgm:spPr/>
      <dgm:t>
        <a:bodyPr/>
        <a:lstStyle/>
        <a:p>
          <a:r>
            <a:rPr lang="en-GB" dirty="0" smtClean="0"/>
            <a:t>Founder leaving</a:t>
          </a:r>
          <a:endParaRPr lang="en-GB" dirty="0"/>
        </a:p>
      </dgm:t>
    </dgm:pt>
    <dgm:pt modelId="{E65E84DE-AE6F-44A6-9B6E-7DC5B7D683F9}" type="parTrans" cxnId="{DB882B5D-63DD-4D19-BB83-C116BC1CC145}">
      <dgm:prSet/>
      <dgm:spPr/>
      <dgm:t>
        <a:bodyPr/>
        <a:lstStyle/>
        <a:p>
          <a:endParaRPr lang="en-GB"/>
        </a:p>
      </dgm:t>
    </dgm:pt>
    <dgm:pt modelId="{C2E96282-6202-43DB-9F00-550D097261B5}" type="sibTrans" cxnId="{DB882B5D-63DD-4D19-BB83-C116BC1CC145}">
      <dgm:prSet/>
      <dgm:spPr/>
      <dgm:t>
        <a:bodyPr/>
        <a:lstStyle/>
        <a:p>
          <a:endParaRPr lang="en-GB"/>
        </a:p>
      </dgm:t>
    </dgm:pt>
    <dgm:pt modelId="{28672F0F-07AA-4A6F-92DA-5FE95D9C11C3}">
      <dgm:prSet phldrT="[Text]"/>
      <dgm:spPr/>
      <dgm:t>
        <a:bodyPr/>
        <a:lstStyle/>
        <a:p>
          <a:r>
            <a:rPr lang="en-GB" dirty="0" smtClean="0"/>
            <a:t>Scale of the challenge</a:t>
          </a:r>
          <a:endParaRPr lang="en-GB" dirty="0"/>
        </a:p>
      </dgm:t>
    </dgm:pt>
    <dgm:pt modelId="{37A503A9-C513-4896-AA26-A4E8EEBB0092}" type="parTrans" cxnId="{5E57774C-F598-49A1-99E4-D24E2D879789}">
      <dgm:prSet/>
      <dgm:spPr/>
      <dgm:t>
        <a:bodyPr/>
        <a:lstStyle/>
        <a:p>
          <a:endParaRPr lang="en-GB"/>
        </a:p>
      </dgm:t>
    </dgm:pt>
    <dgm:pt modelId="{F170A2EF-5FB3-444D-BEC8-601A1D586714}" type="sibTrans" cxnId="{5E57774C-F598-49A1-99E4-D24E2D879789}">
      <dgm:prSet/>
      <dgm:spPr/>
      <dgm:t>
        <a:bodyPr/>
        <a:lstStyle/>
        <a:p>
          <a:endParaRPr lang="en-GB"/>
        </a:p>
      </dgm:t>
    </dgm:pt>
    <dgm:pt modelId="{CC461984-4973-4AC5-9A79-8E041BC03009}">
      <dgm:prSet phldrT="[Text]"/>
      <dgm:spPr/>
      <dgm:t>
        <a:bodyPr/>
        <a:lstStyle/>
        <a:p>
          <a:r>
            <a:rPr lang="en-GB" dirty="0" smtClean="0"/>
            <a:t>Board ambition</a:t>
          </a:r>
          <a:endParaRPr lang="en-GB" dirty="0"/>
        </a:p>
      </dgm:t>
    </dgm:pt>
    <dgm:pt modelId="{2150922F-74BE-478D-B27B-E9003E67E6BD}" type="parTrans" cxnId="{9FADA8DF-B1F0-44F0-9D3A-18D3407727CA}">
      <dgm:prSet/>
      <dgm:spPr/>
      <dgm:t>
        <a:bodyPr/>
        <a:lstStyle/>
        <a:p>
          <a:endParaRPr lang="en-GB"/>
        </a:p>
      </dgm:t>
    </dgm:pt>
    <dgm:pt modelId="{458F693A-71D4-4EBF-B246-3387A15292EA}" type="sibTrans" cxnId="{9FADA8DF-B1F0-44F0-9D3A-18D3407727CA}">
      <dgm:prSet/>
      <dgm:spPr/>
      <dgm:t>
        <a:bodyPr/>
        <a:lstStyle/>
        <a:p>
          <a:endParaRPr lang="en-GB"/>
        </a:p>
      </dgm:t>
    </dgm:pt>
    <dgm:pt modelId="{4D7F8B8E-121A-4CAC-AC0F-4A7925E1FDA5}">
      <dgm:prSet phldrT="[Text]"/>
      <dgm:spPr/>
      <dgm:t>
        <a:bodyPr/>
        <a:lstStyle/>
        <a:p>
          <a:r>
            <a:rPr lang="en-GB" dirty="0" smtClean="0"/>
            <a:t>Creating future leaders</a:t>
          </a:r>
          <a:endParaRPr lang="en-GB" dirty="0"/>
        </a:p>
      </dgm:t>
    </dgm:pt>
    <dgm:pt modelId="{34E21144-5E27-4D4B-9ABA-49BA3A191144}" type="parTrans" cxnId="{6127B94F-0ADF-4C4D-9EC5-A031027D2811}">
      <dgm:prSet/>
      <dgm:spPr/>
      <dgm:t>
        <a:bodyPr/>
        <a:lstStyle/>
        <a:p>
          <a:endParaRPr lang="en-GB"/>
        </a:p>
      </dgm:t>
    </dgm:pt>
    <dgm:pt modelId="{038F580E-9517-450D-9656-72E0D964F188}" type="sibTrans" cxnId="{6127B94F-0ADF-4C4D-9EC5-A031027D2811}">
      <dgm:prSet/>
      <dgm:spPr/>
      <dgm:t>
        <a:bodyPr/>
        <a:lstStyle/>
        <a:p>
          <a:endParaRPr lang="en-GB"/>
        </a:p>
      </dgm:t>
    </dgm:pt>
    <dgm:pt modelId="{BF92319D-6264-428D-A403-F9416F2878F7}">
      <dgm:prSet phldrT="[Text]"/>
      <dgm:spPr/>
      <dgm:t>
        <a:bodyPr/>
        <a:lstStyle/>
        <a:p>
          <a:r>
            <a:rPr lang="en-GB" dirty="0" smtClean="0"/>
            <a:t>Imagining differently</a:t>
          </a:r>
          <a:endParaRPr lang="en-GB" dirty="0"/>
        </a:p>
      </dgm:t>
    </dgm:pt>
    <dgm:pt modelId="{BFE52629-9EE7-45D8-A605-A9E4B8CEDB16}" type="parTrans" cxnId="{D0332D22-04B5-4195-A42F-5ADAA5788A60}">
      <dgm:prSet/>
      <dgm:spPr/>
      <dgm:t>
        <a:bodyPr/>
        <a:lstStyle/>
        <a:p>
          <a:endParaRPr lang="en-GB"/>
        </a:p>
      </dgm:t>
    </dgm:pt>
    <dgm:pt modelId="{B80405F9-7118-4117-BC16-70A59B23B71E}" type="sibTrans" cxnId="{D0332D22-04B5-4195-A42F-5ADAA5788A60}">
      <dgm:prSet/>
      <dgm:spPr/>
      <dgm:t>
        <a:bodyPr/>
        <a:lstStyle/>
        <a:p>
          <a:endParaRPr lang="en-GB"/>
        </a:p>
      </dgm:t>
    </dgm:pt>
    <dgm:pt modelId="{FCC44DDD-4B70-406B-A675-C754EB6A0E48}">
      <dgm:prSet phldrT="[Text]"/>
      <dgm:spPr/>
      <dgm:t>
        <a:bodyPr/>
        <a:lstStyle/>
        <a:p>
          <a:r>
            <a:rPr lang="en-GB" dirty="0" smtClean="0"/>
            <a:t>Greater impact</a:t>
          </a:r>
          <a:endParaRPr lang="en-GB" dirty="0"/>
        </a:p>
      </dgm:t>
    </dgm:pt>
    <dgm:pt modelId="{293C09A4-E11F-4422-9755-F3EA3CDE8D67}" type="parTrans" cxnId="{BB27D380-811B-4CFD-904B-FB4DFD0C130A}">
      <dgm:prSet/>
      <dgm:spPr/>
      <dgm:t>
        <a:bodyPr/>
        <a:lstStyle/>
        <a:p>
          <a:endParaRPr lang="en-GB"/>
        </a:p>
      </dgm:t>
    </dgm:pt>
    <dgm:pt modelId="{842BCF06-6D23-4B30-B9DB-76829F914758}" type="sibTrans" cxnId="{BB27D380-811B-4CFD-904B-FB4DFD0C130A}">
      <dgm:prSet/>
      <dgm:spPr/>
      <dgm:t>
        <a:bodyPr/>
        <a:lstStyle/>
        <a:p>
          <a:endParaRPr lang="en-GB"/>
        </a:p>
      </dgm:t>
    </dgm:pt>
    <dgm:pt modelId="{C9F6C3E8-3DCA-4F28-B1AB-F3ACF595B4E5}" type="pres">
      <dgm:prSet presAssocID="{23AD128E-9255-48A2-97BB-46A90D26A624}" presName="diagram" presStyleCnt="0">
        <dgm:presLayoutVars>
          <dgm:dir/>
          <dgm:resizeHandles val="exact"/>
        </dgm:presLayoutVars>
      </dgm:prSet>
      <dgm:spPr/>
      <dgm:t>
        <a:bodyPr/>
        <a:lstStyle/>
        <a:p>
          <a:endParaRPr lang="en-US"/>
        </a:p>
      </dgm:t>
    </dgm:pt>
    <dgm:pt modelId="{48CBA03C-6D45-413B-BACD-0EC024C324FA}" type="pres">
      <dgm:prSet presAssocID="{6D41D66A-A675-4468-9FE6-3EF283E0639B}" presName="node" presStyleLbl="node1" presStyleIdx="0" presStyleCnt="6" custLinFactNeighborX="2132" custLinFactNeighborY="1132">
        <dgm:presLayoutVars>
          <dgm:bulletEnabled val="1"/>
        </dgm:presLayoutVars>
      </dgm:prSet>
      <dgm:spPr/>
      <dgm:t>
        <a:bodyPr/>
        <a:lstStyle/>
        <a:p>
          <a:endParaRPr lang="en-US"/>
        </a:p>
      </dgm:t>
    </dgm:pt>
    <dgm:pt modelId="{0E989C06-E10A-48E5-93B4-7F0E20C9959E}" type="pres">
      <dgm:prSet presAssocID="{C2E96282-6202-43DB-9F00-550D097261B5}" presName="sibTrans" presStyleCnt="0"/>
      <dgm:spPr/>
    </dgm:pt>
    <dgm:pt modelId="{DAF76E64-B964-41BA-AF0A-2615E456BD51}" type="pres">
      <dgm:prSet presAssocID="{28672F0F-07AA-4A6F-92DA-5FE95D9C11C3}" presName="node" presStyleLbl="node1" presStyleIdx="1" presStyleCnt="6">
        <dgm:presLayoutVars>
          <dgm:bulletEnabled val="1"/>
        </dgm:presLayoutVars>
      </dgm:prSet>
      <dgm:spPr/>
      <dgm:t>
        <a:bodyPr/>
        <a:lstStyle/>
        <a:p>
          <a:endParaRPr lang="en-US"/>
        </a:p>
      </dgm:t>
    </dgm:pt>
    <dgm:pt modelId="{BCABA266-175B-4254-A5A9-D60E118E5BB8}" type="pres">
      <dgm:prSet presAssocID="{F170A2EF-5FB3-444D-BEC8-601A1D586714}" presName="sibTrans" presStyleCnt="0"/>
      <dgm:spPr/>
    </dgm:pt>
    <dgm:pt modelId="{188E5D25-B6BA-4ED3-A932-1B42E094E256}" type="pres">
      <dgm:prSet presAssocID="{CC461984-4973-4AC5-9A79-8E041BC03009}" presName="node" presStyleLbl="node1" presStyleIdx="2" presStyleCnt="6">
        <dgm:presLayoutVars>
          <dgm:bulletEnabled val="1"/>
        </dgm:presLayoutVars>
      </dgm:prSet>
      <dgm:spPr/>
      <dgm:t>
        <a:bodyPr/>
        <a:lstStyle/>
        <a:p>
          <a:endParaRPr lang="en-US"/>
        </a:p>
      </dgm:t>
    </dgm:pt>
    <dgm:pt modelId="{06B3FA70-1A12-44A2-9AA7-86CAE9624896}" type="pres">
      <dgm:prSet presAssocID="{458F693A-71D4-4EBF-B246-3387A15292EA}" presName="sibTrans" presStyleCnt="0"/>
      <dgm:spPr/>
    </dgm:pt>
    <dgm:pt modelId="{D42FBA40-57F6-43F1-8681-ED263D7027A2}" type="pres">
      <dgm:prSet presAssocID="{4D7F8B8E-121A-4CAC-AC0F-4A7925E1FDA5}" presName="node" presStyleLbl="node1" presStyleIdx="3" presStyleCnt="6">
        <dgm:presLayoutVars>
          <dgm:bulletEnabled val="1"/>
        </dgm:presLayoutVars>
      </dgm:prSet>
      <dgm:spPr/>
      <dgm:t>
        <a:bodyPr/>
        <a:lstStyle/>
        <a:p>
          <a:endParaRPr lang="en-GB"/>
        </a:p>
      </dgm:t>
    </dgm:pt>
    <dgm:pt modelId="{D1DA1B45-004E-401F-AB6D-A2BD36AB4A03}" type="pres">
      <dgm:prSet presAssocID="{038F580E-9517-450D-9656-72E0D964F188}" presName="sibTrans" presStyleCnt="0"/>
      <dgm:spPr/>
    </dgm:pt>
    <dgm:pt modelId="{6BC659C6-BC55-4E52-86D6-49C02C9A6705}" type="pres">
      <dgm:prSet presAssocID="{BF92319D-6264-428D-A403-F9416F2878F7}" presName="node" presStyleLbl="node1" presStyleIdx="4" presStyleCnt="6">
        <dgm:presLayoutVars>
          <dgm:bulletEnabled val="1"/>
        </dgm:presLayoutVars>
      </dgm:prSet>
      <dgm:spPr/>
      <dgm:t>
        <a:bodyPr/>
        <a:lstStyle/>
        <a:p>
          <a:endParaRPr lang="en-GB"/>
        </a:p>
      </dgm:t>
    </dgm:pt>
    <dgm:pt modelId="{58E5CC43-5F7A-4F08-8CDE-96B154A3214F}" type="pres">
      <dgm:prSet presAssocID="{B80405F9-7118-4117-BC16-70A59B23B71E}" presName="sibTrans" presStyleCnt="0"/>
      <dgm:spPr/>
    </dgm:pt>
    <dgm:pt modelId="{BC3ED44E-9AB8-4C3F-9AF3-8A40BDC9D9DE}" type="pres">
      <dgm:prSet presAssocID="{FCC44DDD-4B70-406B-A675-C754EB6A0E48}" presName="node" presStyleLbl="node1" presStyleIdx="5" presStyleCnt="6">
        <dgm:presLayoutVars>
          <dgm:bulletEnabled val="1"/>
        </dgm:presLayoutVars>
      </dgm:prSet>
      <dgm:spPr/>
      <dgm:t>
        <a:bodyPr/>
        <a:lstStyle/>
        <a:p>
          <a:endParaRPr lang="en-GB"/>
        </a:p>
      </dgm:t>
    </dgm:pt>
  </dgm:ptLst>
  <dgm:cxnLst>
    <dgm:cxn modelId="{BB27D380-811B-4CFD-904B-FB4DFD0C130A}" srcId="{23AD128E-9255-48A2-97BB-46A90D26A624}" destId="{FCC44DDD-4B70-406B-A675-C754EB6A0E48}" srcOrd="5" destOrd="0" parTransId="{293C09A4-E11F-4422-9755-F3EA3CDE8D67}" sibTransId="{842BCF06-6D23-4B30-B9DB-76829F914758}"/>
    <dgm:cxn modelId="{DB882B5D-63DD-4D19-BB83-C116BC1CC145}" srcId="{23AD128E-9255-48A2-97BB-46A90D26A624}" destId="{6D41D66A-A675-4468-9FE6-3EF283E0639B}" srcOrd="0" destOrd="0" parTransId="{E65E84DE-AE6F-44A6-9B6E-7DC5B7D683F9}" sibTransId="{C2E96282-6202-43DB-9F00-550D097261B5}"/>
    <dgm:cxn modelId="{74813FC7-D3D6-4E48-B320-DF150EACA5BF}" type="presOf" srcId="{BF92319D-6264-428D-A403-F9416F2878F7}" destId="{6BC659C6-BC55-4E52-86D6-49C02C9A6705}" srcOrd="0" destOrd="0" presId="urn:microsoft.com/office/officeart/2005/8/layout/default#1"/>
    <dgm:cxn modelId="{510869E7-0903-4B86-8E58-E9D0D052E83C}" type="presOf" srcId="{23AD128E-9255-48A2-97BB-46A90D26A624}" destId="{C9F6C3E8-3DCA-4F28-B1AB-F3ACF595B4E5}" srcOrd="0" destOrd="0" presId="urn:microsoft.com/office/officeart/2005/8/layout/default#1"/>
    <dgm:cxn modelId="{98F36F65-6E92-408F-AAC3-38E75D73E086}" type="presOf" srcId="{CC461984-4973-4AC5-9A79-8E041BC03009}" destId="{188E5D25-B6BA-4ED3-A932-1B42E094E256}" srcOrd="0" destOrd="0" presId="urn:microsoft.com/office/officeart/2005/8/layout/default#1"/>
    <dgm:cxn modelId="{9B81665E-5FFA-43F7-9063-1AFB57BE6EE8}" type="presOf" srcId="{6D41D66A-A675-4468-9FE6-3EF283E0639B}" destId="{48CBA03C-6D45-413B-BACD-0EC024C324FA}" srcOrd="0" destOrd="0" presId="urn:microsoft.com/office/officeart/2005/8/layout/default#1"/>
    <dgm:cxn modelId="{2A4488BE-622D-4122-9CB3-869FCF92E41C}" type="presOf" srcId="{FCC44DDD-4B70-406B-A675-C754EB6A0E48}" destId="{BC3ED44E-9AB8-4C3F-9AF3-8A40BDC9D9DE}" srcOrd="0" destOrd="0" presId="urn:microsoft.com/office/officeart/2005/8/layout/default#1"/>
    <dgm:cxn modelId="{B1DF702E-AE95-4894-AE9D-82098C8950EC}" type="presOf" srcId="{28672F0F-07AA-4A6F-92DA-5FE95D9C11C3}" destId="{DAF76E64-B964-41BA-AF0A-2615E456BD51}" srcOrd="0" destOrd="0" presId="urn:microsoft.com/office/officeart/2005/8/layout/default#1"/>
    <dgm:cxn modelId="{D0332D22-04B5-4195-A42F-5ADAA5788A60}" srcId="{23AD128E-9255-48A2-97BB-46A90D26A624}" destId="{BF92319D-6264-428D-A403-F9416F2878F7}" srcOrd="4" destOrd="0" parTransId="{BFE52629-9EE7-45D8-A605-A9E4B8CEDB16}" sibTransId="{B80405F9-7118-4117-BC16-70A59B23B71E}"/>
    <dgm:cxn modelId="{5AD41DB1-1696-4766-BDDB-0E3FD6C71C2F}" type="presOf" srcId="{4D7F8B8E-121A-4CAC-AC0F-4A7925E1FDA5}" destId="{D42FBA40-57F6-43F1-8681-ED263D7027A2}" srcOrd="0" destOrd="0" presId="urn:microsoft.com/office/officeart/2005/8/layout/default#1"/>
    <dgm:cxn modelId="{6127B94F-0ADF-4C4D-9EC5-A031027D2811}" srcId="{23AD128E-9255-48A2-97BB-46A90D26A624}" destId="{4D7F8B8E-121A-4CAC-AC0F-4A7925E1FDA5}" srcOrd="3" destOrd="0" parTransId="{34E21144-5E27-4D4B-9ABA-49BA3A191144}" sibTransId="{038F580E-9517-450D-9656-72E0D964F188}"/>
    <dgm:cxn modelId="{5E57774C-F598-49A1-99E4-D24E2D879789}" srcId="{23AD128E-9255-48A2-97BB-46A90D26A624}" destId="{28672F0F-07AA-4A6F-92DA-5FE95D9C11C3}" srcOrd="1" destOrd="0" parTransId="{37A503A9-C513-4896-AA26-A4E8EEBB0092}" sibTransId="{F170A2EF-5FB3-444D-BEC8-601A1D586714}"/>
    <dgm:cxn modelId="{9FADA8DF-B1F0-44F0-9D3A-18D3407727CA}" srcId="{23AD128E-9255-48A2-97BB-46A90D26A624}" destId="{CC461984-4973-4AC5-9A79-8E041BC03009}" srcOrd="2" destOrd="0" parTransId="{2150922F-74BE-478D-B27B-E9003E67E6BD}" sibTransId="{458F693A-71D4-4EBF-B246-3387A15292EA}"/>
    <dgm:cxn modelId="{280C7063-F824-4EFC-AFA8-D0D8D946B00C}" type="presParOf" srcId="{C9F6C3E8-3DCA-4F28-B1AB-F3ACF595B4E5}" destId="{48CBA03C-6D45-413B-BACD-0EC024C324FA}" srcOrd="0" destOrd="0" presId="urn:microsoft.com/office/officeart/2005/8/layout/default#1"/>
    <dgm:cxn modelId="{41AF42C6-1E43-405B-A7C1-A6CF0026469C}" type="presParOf" srcId="{C9F6C3E8-3DCA-4F28-B1AB-F3ACF595B4E5}" destId="{0E989C06-E10A-48E5-93B4-7F0E20C9959E}" srcOrd="1" destOrd="0" presId="urn:microsoft.com/office/officeart/2005/8/layout/default#1"/>
    <dgm:cxn modelId="{4B39632A-0C78-4906-BC67-7524FC114A96}" type="presParOf" srcId="{C9F6C3E8-3DCA-4F28-B1AB-F3ACF595B4E5}" destId="{DAF76E64-B964-41BA-AF0A-2615E456BD51}" srcOrd="2" destOrd="0" presId="urn:microsoft.com/office/officeart/2005/8/layout/default#1"/>
    <dgm:cxn modelId="{8C6F79E1-CDAE-4A54-B40A-3D6DA8024B26}" type="presParOf" srcId="{C9F6C3E8-3DCA-4F28-B1AB-F3ACF595B4E5}" destId="{BCABA266-175B-4254-A5A9-D60E118E5BB8}" srcOrd="3" destOrd="0" presId="urn:microsoft.com/office/officeart/2005/8/layout/default#1"/>
    <dgm:cxn modelId="{2394E229-8928-4E74-ADEE-C0C26C92C007}" type="presParOf" srcId="{C9F6C3E8-3DCA-4F28-B1AB-F3ACF595B4E5}" destId="{188E5D25-B6BA-4ED3-A932-1B42E094E256}" srcOrd="4" destOrd="0" presId="urn:microsoft.com/office/officeart/2005/8/layout/default#1"/>
    <dgm:cxn modelId="{87463230-1E3A-4211-B9C2-983FEE0034EC}" type="presParOf" srcId="{C9F6C3E8-3DCA-4F28-B1AB-F3ACF595B4E5}" destId="{06B3FA70-1A12-44A2-9AA7-86CAE9624896}" srcOrd="5" destOrd="0" presId="urn:microsoft.com/office/officeart/2005/8/layout/default#1"/>
    <dgm:cxn modelId="{3931D44A-84FD-4DA9-8C2D-202AE098012F}" type="presParOf" srcId="{C9F6C3E8-3DCA-4F28-B1AB-F3ACF595B4E5}" destId="{D42FBA40-57F6-43F1-8681-ED263D7027A2}" srcOrd="6" destOrd="0" presId="urn:microsoft.com/office/officeart/2005/8/layout/default#1"/>
    <dgm:cxn modelId="{0DDDF25C-CDF0-4A8F-ACCD-549F93B9DE2F}" type="presParOf" srcId="{C9F6C3E8-3DCA-4F28-B1AB-F3ACF595B4E5}" destId="{D1DA1B45-004E-401F-AB6D-A2BD36AB4A03}" srcOrd="7" destOrd="0" presId="urn:microsoft.com/office/officeart/2005/8/layout/default#1"/>
    <dgm:cxn modelId="{DFA5604B-9EB8-4FBD-820D-B1CAE43F5651}" type="presParOf" srcId="{C9F6C3E8-3DCA-4F28-B1AB-F3ACF595B4E5}" destId="{6BC659C6-BC55-4E52-86D6-49C02C9A6705}" srcOrd="8" destOrd="0" presId="urn:microsoft.com/office/officeart/2005/8/layout/default#1"/>
    <dgm:cxn modelId="{87CB3028-995F-4A68-854E-677E0BD1C04E}" type="presParOf" srcId="{C9F6C3E8-3DCA-4F28-B1AB-F3ACF595B4E5}" destId="{58E5CC43-5F7A-4F08-8CDE-96B154A3214F}" srcOrd="9" destOrd="0" presId="urn:microsoft.com/office/officeart/2005/8/layout/default#1"/>
    <dgm:cxn modelId="{4D85700A-34BE-474C-8E8F-004A33CC305C}" type="presParOf" srcId="{C9F6C3E8-3DCA-4F28-B1AB-F3ACF595B4E5}" destId="{BC3ED44E-9AB8-4C3F-9AF3-8A40BDC9D9DE}"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BA03C-6D45-413B-BACD-0EC024C324FA}">
      <dsp:nvSpPr>
        <dsp:cNvPr id="0" name=""/>
        <dsp:cNvSpPr/>
      </dsp:nvSpPr>
      <dsp:spPr>
        <a:xfrm>
          <a:off x="959763" y="15772"/>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Founder leaving</a:t>
          </a:r>
          <a:endParaRPr lang="en-GB" sz="2500" kern="1200" dirty="0"/>
        </a:p>
      </dsp:txBody>
      <dsp:txXfrm>
        <a:off x="959763" y="15772"/>
        <a:ext cx="2030015" cy="1218009"/>
      </dsp:txXfrm>
    </dsp:sp>
    <dsp:sp modelId="{DAF76E64-B964-41BA-AF0A-2615E456BD51}">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Scale of the challenge</a:t>
          </a:r>
          <a:endParaRPr lang="en-GB" sz="2500" kern="1200" dirty="0"/>
        </a:p>
      </dsp:txBody>
      <dsp:txXfrm>
        <a:off x="3149500" y="1984"/>
        <a:ext cx="2030015" cy="1218009"/>
      </dsp:txXfrm>
    </dsp:sp>
    <dsp:sp modelId="{188E5D25-B6BA-4ED3-A932-1B42E094E256}">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Board ambition</a:t>
          </a:r>
          <a:endParaRPr lang="en-GB" sz="2500" kern="1200" dirty="0"/>
        </a:p>
      </dsp:txBody>
      <dsp:txXfrm>
        <a:off x="916483" y="1422995"/>
        <a:ext cx="2030015" cy="1218009"/>
      </dsp:txXfrm>
    </dsp:sp>
    <dsp:sp modelId="{D42FBA40-57F6-43F1-8681-ED263D7027A2}">
      <dsp:nvSpPr>
        <dsp:cNvPr id="0" name=""/>
        <dsp:cNvSpPr/>
      </dsp:nvSpPr>
      <dsp:spPr>
        <a:xfrm>
          <a:off x="3149500"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Creating future leaders</a:t>
          </a:r>
          <a:endParaRPr lang="en-GB" sz="2500" kern="1200" dirty="0"/>
        </a:p>
      </dsp:txBody>
      <dsp:txXfrm>
        <a:off x="3149500" y="1422995"/>
        <a:ext cx="2030015" cy="1218009"/>
      </dsp:txXfrm>
    </dsp:sp>
    <dsp:sp modelId="{6BC659C6-BC55-4E52-86D6-49C02C9A6705}">
      <dsp:nvSpPr>
        <dsp:cNvPr id="0" name=""/>
        <dsp:cNvSpPr/>
      </dsp:nvSpPr>
      <dsp:spPr>
        <a:xfrm>
          <a:off x="916483"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Imagining differently</a:t>
          </a:r>
          <a:endParaRPr lang="en-GB" sz="2500" kern="1200" dirty="0"/>
        </a:p>
      </dsp:txBody>
      <dsp:txXfrm>
        <a:off x="916483" y="2844006"/>
        <a:ext cx="2030015" cy="1218009"/>
      </dsp:txXfrm>
    </dsp:sp>
    <dsp:sp modelId="{BC3ED44E-9AB8-4C3F-9AF3-8A40BDC9D9DE}">
      <dsp:nvSpPr>
        <dsp:cNvPr id="0" name=""/>
        <dsp:cNvSpPr/>
      </dsp:nvSpPr>
      <dsp:spPr>
        <a:xfrm>
          <a:off x="3149500"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Greater impact</a:t>
          </a:r>
          <a:endParaRPr lang="en-GB" sz="2500" kern="1200" dirty="0"/>
        </a:p>
      </dsp:txBody>
      <dsp:txXfrm>
        <a:off x="3149500"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F20C3-003D-42C1-B98F-2C8B76A4D232}" type="datetimeFigureOut">
              <a:rPr lang="en-GB" smtClean="0"/>
              <a:t>11/05/2016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56A4D-6DC9-43FE-9E44-22EF4F1BFF35}" type="slidenum">
              <a:rPr lang="en-GB" smtClean="0"/>
              <a:t>‹#›</a:t>
            </a:fld>
            <a:endParaRPr lang="en-GB"/>
          </a:p>
        </p:txBody>
      </p:sp>
    </p:spTree>
    <p:extLst>
      <p:ext uri="{BB962C8B-B14F-4D97-AF65-F5344CB8AC3E}">
        <p14:creationId xmlns:p14="http://schemas.microsoft.com/office/powerpoint/2010/main" val="406014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323AD90-2A3D-48D9-AD51-CF04B848F731}" type="slidenum">
              <a:rPr lang="en-GB" altLang="en-US">
                <a:solidFill>
                  <a:srgbClr val="000000"/>
                </a:solidFill>
              </a:rPr>
              <a:pPr fontAlgn="base">
                <a:spcBef>
                  <a:spcPct val="0"/>
                </a:spcBef>
                <a:spcAft>
                  <a:spcPct val="0"/>
                </a:spcAft>
              </a:pPr>
              <a:t>17</a:t>
            </a:fld>
            <a:endParaRPr lang="en-GB" altLang="en-US" dirty="0">
              <a:solidFill>
                <a:srgbClr val="000000"/>
              </a:solidFill>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smtClean="0"/>
          </a:p>
        </p:txBody>
      </p:sp>
    </p:spTree>
    <p:extLst>
      <p:ext uri="{BB962C8B-B14F-4D97-AF65-F5344CB8AC3E}">
        <p14:creationId xmlns:p14="http://schemas.microsoft.com/office/powerpoint/2010/main" val="4229408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5" name="Picture 8" descr="logo_co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95275"/>
            <a:ext cx="211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43413" y="-4763"/>
            <a:ext cx="470693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1520" y="2130425"/>
            <a:ext cx="4198348" cy="1470025"/>
          </a:xfrm>
        </p:spPr>
        <p:txBody>
          <a:bodyPr>
            <a:noAutofit/>
          </a:bodyPr>
          <a:lstStyle>
            <a:lvl1pPr algn="l">
              <a:defRPr sz="3600" cap="all" baseline="0"/>
            </a:lvl1pPr>
          </a:lstStyle>
          <a:p>
            <a:r>
              <a:rPr lang="en-US" smtClean="0"/>
              <a:t>Click to edit Master title style</a:t>
            </a:r>
            <a:endParaRPr lang="en-GB" dirty="0"/>
          </a:p>
        </p:txBody>
      </p:sp>
      <p:sp>
        <p:nvSpPr>
          <p:cNvPr id="3" name="Subtitle 2"/>
          <p:cNvSpPr>
            <a:spLocks noGrp="1"/>
          </p:cNvSpPr>
          <p:nvPr>
            <p:ph type="subTitle" idx="1"/>
          </p:nvPr>
        </p:nvSpPr>
        <p:spPr>
          <a:xfrm>
            <a:off x="331440" y="3886200"/>
            <a:ext cx="4118428" cy="1752600"/>
          </a:xfrm>
        </p:spPr>
        <p:txBody>
          <a:bodyPr/>
          <a:lstStyle>
            <a:lvl1pPr marL="0" indent="0" algn="l">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0E38C11F-A0D4-432E-AA5E-D7469D672DAD}" type="slidenum">
              <a:rPr lang="en-GB"/>
              <a:pPr>
                <a:defRPr/>
              </a:pPr>
              <a:t>‹#›</a:t>
            </a:fld>
            <a:endParaRPr lang="en-GB" dirty="0"/>
          </a:p>
        </p:txBody>
      </p:sp>
    </p:spTree>
    <p:extLst>
      <p:ext uri="{BB962C8B-B14F-4D97-AF65-F5344CB8AC3E}">
        <p14:creationId xmlns:p14="http://schemas.microsoft.com/office/powerpoint/2010/main" val="375523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5" name="Picture 8" descr="logo_co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95275"/>
            <a:ext cx="211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43413" y="-4763"/>
            <a:ext cx="470693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1520" y="2130425"/>
            <a:ext cx="4198348" cy="1470025"/>
          </a:xfrm>
        </p:spPr>
        <p:txBody>
          <a:bodyPr>
            <a:noAutofit/>
          </a:bodyPr>
          <a:lstStyle>
            <a:lvl1pPr algn="l">
              <a:defRPr sz="3600" cap="all" baseline="0"/>
            </a:lvl1pPr>
          </a:lstStyle>
          <a:p>
            <a:r>
              <a:rPr lang="en-US" dirty="0" smtClean="0"/>
              <a:t>Click to edit Master title style</a:t>
            </a:r>
            <a:endParaRPr lang="en-GB" dirty="0"/>
          </a:p>
        </p:txBody>
      </p:sp>
      <p:sp>
        <p:nvSpPr>
          <p:cNvPr id="3" name="Subtitle 2"/>
          <p:cNvSpPr>
            <a:spLocks noGrp="1"/>
          </p:cNvSpPr>
          <p:nvPr>
            <p:ph type="subTitle" idx="1"/>
          </p:nvPr>
        </p:nvSpPr>
        <p:spPr>
          <a:xfrm>
            <a:off x="331440" y="3886200"/>
            <a:ext cx="4118428" cy="1752600"/>
          </a:xfrm>
        </p:spPr>
        <p:txBody>
          <a:bodyPr/>
          <a:lstStyle>
            <a:lvl1pPr marL="0" indent="0" algn="l">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6DF2F015-5E81-4468-BF86-77F07670874E}" type="slidenum">
              <a:rPr lang="en-GB"/>
              <a:pPr>
                <a:defRPr/>
              </a:pPr>
              <a:t>‹#›</a:t>
            </a:fld>
            <a:endParaRPr lang="en-GB" dirty="0"/>
          </a:p>
        </p:txBody>
      </p:sp>
    </p:spTree>
    <p:extLst>
      <p:ext uri="{BB962C8B-B14F-4D97-AF65-F5344CB8AC3E}">
        <p14:creationId xmlns:p14="http://schemas.microsoft.com/office/powerpoint/2010/main" val="179648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F89728"/>
        </a:solidFill>
        <a:effectLst/>
      </p:bgPr>
    </p:bg>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986971" y="2154365"/>
            <a:ext cx="6321333" cy="3744912"/>
          </a:xfrm>
          <a:noFill/>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itle 1"/>
          <p:cNvSpPr>
            <a:spLocks noGrp="1"/>
          </p:cNvSpPr>
          <p:nvPr>
            <p:ph type="title"/>
          </p:nvPr>
        </p:nvSpPr>
        <p:spPr>
          <a:xfrm>
            <a:off x="323528" y="764704"/>
            <a:ext cx="7772400" cy="1362075"/>
          </a:xfrm>
        </p:spPr>
        <p:txBody>
          <a:bodyPr/>
          <a:lstStyle>
            <a:lvl1pPr>
              <a:defRPr/>
            </a:lvl1pPr>
          </a:lstStyle>
          <a:p>
            <a:r>
              <a:rPr lang="en-US" dirty="0" smtClean="0"/>
              <a:t>Click to edit Master title style</a:t>
            </a:r>
            <a:endParaRPr lang="en-GB" dirty="0"/>
          </a:p>
        </p:txBody>
      </p:sp>
      <p:sp>
        <p:nvSpPr>
          <p:cNvPr id="6" name="Slide Number Placeholder 5"/>
          <p:cNvSpPr>
            <a:spLocks noGrp="1"/>
          </p:cNvSpPr>
          <p:nvPr>
            <p:ph type="sldNum" sz="quarter" idx="10"/>
          </p:nvPr>
        </p:nvSpPr>
        <p:spPr/>
        <p:txBody>
          <a:bodyPr/>
          <a:lstStyle>
            <a:lvl1pPr>
              <a:defRPr/>
            </a:lvl1pPr>
          </a:lstStyle>
          <a:p>
            <a:pPr>
              <a:defRPr/>
            </a:pPr>
            <a:fld id="{FDB8CE54-6F5E-4D5C-A3ED-730AB52F3444}" type="slidenum">
              <a:rPr lang="en-GB"/>
              <a:pPr>
                <a:defRPr/>
              </a:pPr>
              <a:t>‹#›</a:t>
            </a:fld>
            <a:endParaRPr lang="en-GB" dirty="0"/>
          </a:p>
        </p:txBody>
      </p:sp>
    </p:spTree>
    <p:extLst>
      <p:ext uri="{BB962C8B-B14F-4D97-AF65-F5344CB8AC3E}">
        <p14:creationId xmlns:p14="http://schemas.microsoft.com/office/powerpoint/2010/main" val="164667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413792"/>
            <a:ext cx="8229600" cy="1143000"/>
          </a:xfrm>
          <a:prstGeom prst="rect">
            <a:avLst/>
          </a:prstGeom>
        </p:spPr>
        <p:txBody>
          <a:bodyPr rtlCol="0"/>
          <a:lstStyle>
            <a:lvl1pPr>
              <a:defRPr/>
            </a:lvl1pPr>
          </a:lstStyle>
          <a:p>
            <a:r>
              <a:rPr lang="en-US" dirty="0" smtClean="0"/>
              <a:t>Click to edit Master title style</a:t>
            </a:r>
            <a:endParaRPr lang="en-GB" dirty="0"/>
          </a:p>
        </p:txBody>
      </p:sp>
      <p:sp>
        <p:nvSpPr>
          <p:cNvPr id="7" name="Text Placeholder 2"/>
          <p:cNvSpPr>
            <a:spLocks noGrp="1"/>
          </p:cNvSpPr>
          <p:nvPr>
            <p:ph idx="1"/>
          </p:nvPr>
        </p:nvSpPr>
        <p:spPr>
          <a:xfrm>
            <a:off x="457200" y="1988840"/>
            <a:ext cx="8229600" cy="3960441"/>
          </a:xfrm>
          <a:prstGeom prst="rect">
            <a:avLst/>
          </a:prstGeom>
        </p:spPr>
        <p:txBody>
          <a:bodyPr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C412EF1C-CC97-41BA-8186-3187A9AB1E9E}" type="slidenum">
              <a:rPr lang="en-GB"/>
              <a:pPr>
                <a:defRPr/>
              </a:pPr>
              <a:t>‹#›</a:t>
            </a:fld>
            <a:endParaRPr lang="en-GB" dirty="0"/>
          </a:p>
        </p:txBody>
      </p:sp>
    </p:spTree>
    <p:extLst>
      <p:ext uri="{BB962C8B-B14F-4D97-AF65-F5344CB8AC3E}">
        <p14:creationId xmlns:p14="http://schemas.microsoft.com/office/powerpoint/2010/main" val="3075516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897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040" y="2066925"/>
            <a:ext cx="7772400" cy="1362075"/>
          </a:xfrm>
        </p:spPr>
        <p:txBody>
          <a:bodyPr anchor="t"/>
          <a:lstStyle>
            <a:lvl1pPr algn="l">
              <a:defRPr sz="4000" b="1" cap="all" baseline="0">
                <a:solidFill>
                  <a:schemeClr val="bg1"/>
                </a:solidFill>
              </a:defRPr>
            </a:lvl1pPr>
          </a:lstStyle>
          <a:p>
            <a:r>
              <a:rPr lang="en-US" dirty="0" smtClean="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pPr>
              <a:defRPr/>
            </a:pPr>
            <a:fld id="{657EDB1F-E121-4130-9CF6-1DE9C5850C9F}" type="slidenum">
              <a:rPr lang="en-GB"/>
              <a:pPr>
                <a:defRPr/>
              </a:pPr>
              <a:t>‹#›</a:t>
            </a:fld>
            <a:endParaRPr lang="en-GB" dirty="0"/>
          </a:p>
        </p:txBody>
      </p:sp>
    </p:spTree>
    <p:extLst>
      <p:ext uri="{BB962C8B-B14F-4D97-AF65-F5344CB8AC3E}">
        <p14:creationId xmlns:p14="http://schemas.microsoft.com/office/powerpoint/2010/main" val="1368027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32857"/>
            <a:ext cx="4038600"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132857"/>
            <a:ext cx="4038600"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A1A88C5A-E64A-455B-940C-6F3FF359CBD8}" type="slidenum">
              <a:rPr lang="en-GB"/>
              <a:pPr>
                <a:defRPr/>
              </a:pPr>
              <a:t>‹#›</a:t>
            </a:fld>
            <a:endParaRPr lang="en-GB" dirty="0"/>
          </a:p>
        </p:txBody>
      </p:sp>
    </p:spTree>
    <p:extLst>
      <p:ext uri="{BB962C8B-B14F-4D97-AF65-F5344CB8AC3E}">
        <p14:creationId xmlns:p14="http://schemas.microsoft.com/office/powerpoint/2010/main" val="60624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32857"/>
            <a:ext cx="2530624"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endParaRPr lang="en-GB" dirty="0"/>
          </a:p>
        </p:txBody>
      </p:sp>
      <p:sp>
        <p:nvSpPr>
          <p:cNvPr id="4" name="Content Placeholder 3"/>
          <p:cNvSpPr>
            <a:spLocks noGrp="1"/>
          </p:cNvSpPr>
          <p:nvPr>
            <p:ph sz="half" idx="2"/>
          </p:nvPr>
        </p:nvSpPr>
        <p:spPr>
          <a:xfrm>
            <a:off x="3275856" y="2132857"/>
            <a:ext cx="5410944"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B11AB143-D771-4622-93DE-B507B3996080}" type="slidenum">
              <a:rPr lang="en-GB"/>
              <a:pPr>
                <a:defRPr/>
              </a:pPr>
              <a:t>‹#›</a:t>
            </a:fld>
            <a:endParaRPr lang="en-GB" dirty="0"/>
          </a:p>
        </p:txBody>
      </p:sp>
    </p:spTree>
    <p:extLst>
      <p:ext uri="{BB962C8B-B14F-4D97-AF65-F5344CB8AC3E}">
        <p14:creationId xmlns:p14="http://schemas.microsoft.com/office/powerpoint/2010/main" val="7268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Media Placeholder 3"/>
          <p:cNvSpPr>
            <a:spLocks noGrp="1"/>
          </p:cNvSpPr>
          <p:nvPr>
            <p:ph type="media" sz="quarter" idx="13"/>
          </p:nvPr>
        </p:nvSpPr>
        <p:spPr>
          <a:xfrm>
            <a:off x="457200" y="414338"/>
            <a:ext cx="8229600" cy="5607050"/>
          </a:xfrm>
        </p:spPr>
        <p:txBody>
          <a:bodyPr rtlCol="0">
            <a:normAutofit/>
          </a:bodyPr>
          <a:lstStyle>
            <a:lvl1pPr>
              <a:defRPr/>
            </a:lvl1pPr>
          </a:lstStyle>
          <a:p>
            <a:pPr lvl="0"/>
            <a:r>
              <a:rPr lang="en-US" noProof="0" dirty="0" smtClean="0"/>
              <a:t>Click icon to add media</a:t>
            </a:r>
            <a:endParaRPr lang="en-GB" noProof="0" dirty="0"/>
          </a:p>
        </p:txBody>
      </p:sp>
      <p:sp>
        <p:nvSpPr>
          <p:cNvPr id="3" name="Slide Number Placeholder 5"/>
          <p:cNvSpPr>
            <a:spLocks noGrp="1"/>
          </p:cNvSpPr>
          <p:nvPr>
            <p:ph type="sldNum" sz="quarter" idx="14"/>
          </p:nvPr>
        </p:nvSpPr>
        <p:spPr/>
        <p:txBody>
          <a:bodyPr/>
          <a:lstStyle>
            <a:lvl1pPr>
              <a:defRPr/>
            </a:lvl1pPr>
          </a:lstStyle>
          <a:p>
            <a:pPr>
              <a:defRPr/>
            </a:pPr>
            <a:fld id="{94B9F974-4862-47AD-B3FC-BC15C847A56A}" type="slidenum">
              <a:rPr lang="en-GB"/>
              <a:pPr>
                <a:defRPr/>
              </a:pPr>
              <a:t>‹#›</a:t>
            </a:fld>
            <a:endParaRPr lang="en-GB" dirty="0"/>
          </a:p>
        </p:txBody>
      </p:sp>
    </p:spTree>
    <p:extLst>
      <p:ext uri="{BB962C8B-B14F-4D97-AF65-F5344CB8AC3E}">
        <p14:creationId xmlns:p14="http://schemas.microsoft.com/office/powerpoint/2010/main" val="25130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413792"/>
            <a:ext cx="8229600" cy="1143000"/>
          </a:xfrm>
        </p:spPr>
        <p:txBody>
          <a:bodyPr/>
          <a:lstStyle>
            <a:lvl1pPr>
              <a:defRPr baseline="0"/>
            </a:lvl1pPr>
          </a:lstStyle>
          <a:p>
            <a:r>
              <a:rPr lang="en-US" dirty="0" smtClean="0"/>
              <a:t>Click to edit Master title style</a:t>
            </a:r>
            <a:endParaRPr lang="en-GB" dirty="0"/>
          </a:p>
        </p:txBody>
      </p:sp>
      <p:sp>
        <p:nvSpPr>
          <p:cNvPr id="7" name="Table Placeholder 6"/>
          <p:cNvSpPr>
            <a:spLocks noGrp="1"/>
          </p:cNvSpPr>
          <p:nvPr>
            <p:ph type="tbl" sz="quarter" idx="13"/>
          </p:nvPr>
        </p:nvSpPr>
        <p:spPr>
          <a:xfrm>
            <a:off x="457200" y="1844675"/>
            <a:ext cx="8229600" cy="3312517"/>
          </a:xfrm>
        </p:spPr>
        <p:txBody>
          <a:bodyPr rtlCol="0">
            <a:normAutofit/>
          </a:bodyPr>
          <a:lstStyle/>
          <a:p>
            <a:pPr lvl="0"/>
            <a:endParaRPr lang="en-GB" noProof="0" dirty="0"/>
          </a:p>
        </p:txBody>
      </p:sp>
      <p:sp>
        <p:nvSpPr>
          <p:cNvPr id="9" name="Text Placeholder 8"/>
          <p:cNvSpPr>
            <a:spLocks noGrp="1"/>
          </p:cNvSpPr>
          <p:nvPr>
            <p:ph type="body" sz="quarter" idx="14"/>
          </p:nvPr>
        </p:nvSpPr>
        <p:spPr>
          <a:xfrm>
            <a:off x="457200" y="5373688"/>
            <a:ext cx="8229600" cy="503237"/>
          </a:xfrm>
        </p:spPr>
        <p:txBody>
          <a:bodyPr>
            <a:normAutofit/>
          </a:bodyPr>
          <a:lstStyle>
            <a:lvl1pPr marL="0" indent="0">
              <a:buNone/>
              <a:defRPr sz="2200"/>
            </a:lvl1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2BDF2300-3B1D-4AEC-ABC9-DFFB3DB5FB69}" type="slidenum">
              <a:rPr lang="en-GB"/>
              <a:pPr>
                <a:defRPr/>
              </a:pPr>
              <a:t>‹#›</a:t>
            </a:fld>
            <a:endParaRPr lang="en-GB" dirty="0"/>
          </a:p>
        </p:txBody>
      </p:sp>
    </p:spTree>
    <p:extLst>
      <p:ext uri="{BB962C8B-B14F-4D97-AF65-F5344CB8AC3E}">
        <p14:creationId xmlns:p14="http://schemas.microsoft.com/office/powerpoint/2010/main" val="2277786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1368425"/>
          </a:xfrm>
        </p:spPr>
        <p:txBody>
          <a:body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844675"/>
            <a:ext cx="4038600" cy="3671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4038600" cy="3671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6"/>
          <p:cNvSpPr>
            <a:spLocks noGrp="1"/>
          </p:cNvSpPr>
          <p:nvPr>
            <p:ph type="sldNum" sz="quarter" idx="10"/>
          </p:nvPr>
        </p:nvSpPr>
        <p:spPr>
          <a:xfrm>
            <a:off x="6553200" y="6245225"/>
            <a:ext cx="2133600" cy="476250"/>
          </a:xfrm>
        </p:spPr>
        <p:txBody>
          <a:bodyPr/>
          <a:lstStyle>
            <a:lvl1pPr>
              <a:defRPr smtClean="0">
                <a:solidFill>
                  <a:prstClr val="white"/>
                </a:solidFill>
              </a:defRPr>
            </a:lvl1pPr>
          </a:lstStyle>
          <a:p>
            <a:pPr>
              <a:defRPr/>
            </a:pPr>
            <a:fld id="{0A71B85B-DC2A-494F-94C0-D8883A6A22BB}" type="slidenum">
              <a:rPr lang="en-US"/>
              <a:pPr>
                <a:defRPr/>
              </a:pPr>
              <a:t>‹#›</a:t>
            </a:fld>
            <a:endParaRPr lang="en-US" dirty="0"/>
          </a:p>
        </p:txBody>
      </p:sp>
    </p:spTree>
    <p:extLst>
      <p:ext uri="{BB962C8B-B14F-4D97-AF65-F5344CB8AC3E}">
        <p14:creationId xmlns:p14="http://schemas.microsoft.com/office/powerpoint/2010/main" val="3948797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5" name="Picture 8" descr="logo_co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95275"/>
            <a:ext cx="211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43413" y="-4763"/>
            <a:ext cx="470693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1520" y="2130425"/>
            <a:ext cx="4198348" cy="1470025"/>
          </a:xfrm>
        </p:spPr>
        <p:txBody>
          <a:bodyPr>
            <a:noAutofit/>
          </a:bodyPr>
          <a:lstStyle>
            <a:lvl1pPr algn="l">
              <a:defRPr sz="3600" cap="all" baseline="0"/>
            </a:lvl1pPr>
          </a:lstStyle>
          <a:p>
            <a:r>
              <a:rPr lang="en-US" dirty="0" smtClean="0"/>
              <a:t>Click to edit Master title style</a:t>
            </a:r>
            <a:endParaRPr lang="en-GB" dirty="0"/>
          </a:p>
        </p:txBody>
      </p:sp>
      <p:sp>
        <p:nvSpPr>
          <p:cNvPr id="3" name="Subtitle 2"/>
          <p:cNvSpPr>
            <a:spLocks noGrp="1"/>
          </p:cNvSpPr>
          <p:nvPr>
            <p:ph type="subTitle" idx="1"/>
          </p:nvPr>
        </p:nvSpPr>
        <p:spPr>
          <a:xfrm>
            <a:off x="331440" y="3886200"/>
            <a:ext cx="4118428" cy="1752600"/>
          </a:xfrm>
        </p:spPr>
        <p:txBody>
          <a:bodyPr/>
          <a:lstStyle>
            <a:lvl1pPr marL="0" indent="0" algn="l">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7DD374C-F21B-4463-8DF4-57CB5A8FCAE5}" type="slidenum">
              <a:rPr lang="en-GB"/>
              <a:pPr>
                <a:defRPr/>
              </a:pPr>
              <a:t>‹#›</a:t>
            </a:fld>
            <a:endParaRPr lang="en-GB" dirty="0"/>
          </a:p>
        </p:txBody>
      </p:sp>
    </p:spTree>
    <p:extLst>
      <p:ext uri="{BB962C8B-B14F-4D97-AF65-F5344CB8AC3E}">
        <p14:creationId xmlns:p14="http://schemas.microsoft.com/office/powerpoint/2010/main" val="337363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F89728"/>
        </a:solidFill>
        <a:effectLst/>
      </p:bgPr>
    </p:bg>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986971" y="2154365"/>
            <a:ext cx="6321333" cy="3744912"/>
          </a:xfrm>
          <a:noFill/>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323528" y="764704"/>
            <a:ext cx="7772400" cy="1362075"/>
          </a:xfrm>
        </p:spPr>
        <p:txBody>
          <a:bodyPr/>
          <a:lstStyle>
            <a:lvl1pPr>
              <a:defRPr/>
            </a:lvl1pPr>
          </a:lstStyle>
          <a:p>
            <a:r>
              <a:rPr lang="en-US" smtClean="0"/>
              <a:t>Click to edit Master title style</a:t>
            </a:r>
            <a:endParaRPr lang="en-GB" dirty="0"/>
          </a:p>
        </p:txBody>
      </p:sp>
      <p:sp>
        <p:nvSpPr>
          <p:cNvPr id="6" name="Slide Number Placeholder 5"/>
          <p:cNvSpPr>
            <a:spLocks noGrp="1"/>
          </p:cNvSpPr>
          <p:nvPr>
            <p:ph type="sldNum" sz="quarter" idx="10"/>
          </p:nvPr>
        </p:nvSpPr>
        <p:spPr/>
        <p:txBody>
          <a:bodyPr/>
          <a:lstStyle>
            <a:lvl1pPr>
              <a:defRPr/>
            </a:lvl1pPr>
          </a:lstStyle>
          <a:p>
            <a:pPr>
              <a:defRPr/>
            </a:pPr>
            <a:fld id="{198A5D85-8EC3-443F-A05B-C909802719CD}" type="slidenum">
              <a:rPr lang="en-GB"/>
              <a:pPr>
                <a:defRPr/>
              </a:pPr>
              <a:t>‹#›</a:t>
            </a:fld>
            <a:endParaRPr lang="en-GB" dirty="0"/>
          </a:p>
        </p:txBody>
      </p:sp>
    </p:spTree>
    <p:extLst>
      <p:ext uri="{BB962C8B-B14F-4D97-AF65-F5344CB8AC3E}">
        <p14:creationId xmlns:p14="http://schemas.microsoft.com/office/powerpoint/2010/main" val="1019145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F89728"/>
        </a:solidFill>
        <a:effectLst/>
      </p:bgPr>
    </p:bg>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986971" y="2154365"/>
            <a:ext cx="6321333" cy="3744912"/>
          </a:xfrm>
          <a:noFill/>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itle 1"/>
          <p:cNvSpPr>
            <a:spLocks noGrp="1"/>
          </p:cNvSpPr>
          <p:nvPr>
            <p:ph type="title"/>
          </p:nvPr>
        </p:nvSpPr>
        <p:spPr>
          <a:xfrm>
            <a:off x="323528" y="764704"/>
            <a:ext cx="7772400" cy="1362075"/>
          </a:xfrm>
        </p:spPr>
        <p:txBody>
          <a:bodyPr/>
          <a:lstStyle>
            <a:lvl1pPr>
              <a:defRPr/>
            </a:lvl1pPr>
          </a:lstStyle>
          <a:p>
            <a:r>
              <a:rPr lang="en-US" dirty="0" smtClean="0"/>
              <a:t>Click to edit Master title style</a:t>
            </a:r>
            <a:endParaRPr lang="en-GB" dirty="0"/>
          </a:p>
        </p:txBody>
      </p:sp>
      <p:sp>
        <p:nvSpPr>
          <p:cNvPr id="6" name="Slide Number Placeholder 5"/>
          <p:cNvSpPr>
            <a:spLocks noGrp="1"/>
          </p:cNvSpPr>
          <p:nvPr>
            <p:ph type="sldNum" sz="quarter" idx="10"/>
          </p:nvPr>
        </p:nvSpPr>
        <p:spPr/>
        <p:txBody>
          <a:bodyPr/>
          <a:lstStyle>
            <a:lvl1pPr>
              <a:defRPr/>
            </a:lvl1pPr>
          </a:lstStyle>
          <a:p>
            <a:pPr>
              <a:defRPr/>
            </a:pPr>
            <a:fld id="{F9676A97-1D68-4427-ACFD-A52764E7B7AB}" type="slidenum">
              <a:rPr lang="en-GB"/>
              <a:pPr>
                <a:defRPr/>
              </a:pPr>
              <a:t>‹#›</a:t>
            </a:fld>
            <a:endParaRPr lang="en-GB" dirty="0"/>
          </a:p>
        </p:txBody>
      </p:sp>
    </p:spTree>
    <p:extLst>
      <p:ext uri="{BB962C8B-B14F-4D97-AF65-F5344CB8AC3E}">
        <p14:creationId xmlns:p14="http://schemas.microsoft.com/office/powerpoint/2010/main" val="3298947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413792"/>
            <a:ext cx="8229600" cy="1143000"/>
          </a:xfrm>
          <a:prstGeom prst="rect">
            <a:avLst/>
          </a:prstGeom>
        </p:spPr>
        <p:txBody>
          <a:bodyPr rtlCol="0"/>
          <a:lstStyle>
            <a:lvl1pPr>
              <a:defRPr/>
            </a:lvl1pPr>
          </a:lstStyle>
          <a:p>
            <a:r>
              <a:rPr lang="en-US" dirty="0" smtClean="0"/>
              <a:t>Click to edit Master title style</a:t>
            </a:r>
            <a:endParaRPr lang="en-GB" dirty="0"/>
          </a:p>
        </p:txBody>
      </p:sp>
      <p:sp>
        <p:nvSpPr>
          <p:cNvPr id="7" name="Text Placeholder 2"/>
          <p:cNvSpPr>
            <a:spLocks noGrp="1"/>
          </p:cNvSpPr>
          <p:nvPr>
            <p:ph idx="1"/>
          </p:nvPr>
        </p:nvSpPr>
        <p:spPr>
          <a:xfrm>
            <a:off x="457200" y="1988840"/>
            <a:ext cx="8229600" cy="3960441"/>
          </a:xfrm>
          <a:prstGeom prst="rect">
            <a:avLst/>
          </a:prstGeom>
        </p:spPr>
        <p:txBody>
          <a:bodyPr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A722066F-B415-4D39-9499-17A5717F4289}" type="slidenum">
              <a:rPr lang="en-GB"/>
              <a:pPr>
                <a:defRPr/>
              </a:pPr>
              <a:t>‹#›</a:t>
            </a:fld>
            <a:endParaRPr lang="en-GB" dirty="0"/>
          </a:p>
        </p:txBody>
      </p:sp>
    </p:spTree>
    <p:extLst>
      <p:ext uri="{BB962C8B-B14F-4D97-AF65-F5344CB8AC3E}">
        <p14:creationId xmlns:p14="http://schemas.microsoft.com/office/powerpoint/2010/main" val="3685033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897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040" y="2066925"/>
            <a:ext cx="7772400" cy="1362075"/>
          </a:xfrm>
        </p:spPr>
        <p:txBody>
          <a:bodyPr anchor="t"/>
          <a:lstStyle>
            <a:lvl1pPr algn="l">
              <a:defRPr sz="4000" b="1" cap="all" baseline="0">
                <a:solidFill>
                  <a:schemeClr val="bg1"/>
                </a:solidFill>
              </a:defRPr>
            </a:lvl1pPr>
          </a:lstStyle>
          <a:p>
            <a:r>
              <a:rPr lang="en-US" dirty="0" smtClean="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pPr>
              <a:defRPr/>
            </a:pPr>
            <a:fld id="{DC258685-6967-4B2A-A6C4-6DC68E1D7AE9}" type="slidenum">
              <a:rPr lang="en-GB"/>
              <a:pPr>
                <a:defRPr/>
              </a:pPr>
              <a:t>‹#›</a:t>
            </a:fld>
            <a:endParaRPr lang="en-GB" dirty="0"/>
          </a:p>
        </p:txBody>
      </p:sp>
    </p:spTree>
    <p:extLst>
      <p:ext uri="{BB962C8B-B14F-4D97-AF65-F5344CB8AC3E}">
        <p14:creationId xmlns:p14="http://schemas.microsoft.com/office/powerpoint/2010/main" val="825337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32857"/>
            <a:ext cx="4038600"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132857"/>
            <a:ext cx="4038600"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2D81B56B-FCC9-4C0D-8B8F-E92270DDD09F}" type="slidenum">
              <a:rPr lang="en-GB"/>
              <a:pPr>
                <a:defRPr/>
              </a:pPr>
              <a:t>‹#›</a:t>
            </a:fld>
            <a:endParaRPr lang="en-GB" dirty="0"/>
          </a:p>
        </p:txBody>
      </p:sp>
    </p:spTree>
    <p:extLst>
      <p:ext uri="{BB962C8B-B14F-4D97-AF65-F5344CB8AC3E}">
        <p14:creationId xmlns:p14="http://schemas.microsoft.com/office/powerpoint/2010/main" val="599983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32857"/>
            <a:ext cx="2530624"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endParaRPr lang="en-GB" dirty="0"/>
          </a:p>
        </p:txBody>
      </p:sp>
      <p:sp>
        <p:nvSpPr>
          <p:cNvPr id="4" name="Content Placeholder 3"/>
          <p:cNvSpPr>
            <a:spLocks noGrp="1"/>
          </p:cNvSpPr>
          <p:nvPr>
            <p:ph sz="half" idx="2"/>
          </p:nvPr>
        </p:nvSpPr>
        <p:spPr>
          <a:xfrm>
            <a:off x="3275856" y="2132857"/>
            <a:ext cx="5410944"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84D3D1FC-859B-4ACF-ABEC-AFF39F7535F9}" type="slidenum">
              <a:rPr lang="en-GB"/>
              <a:pPr>
                <a:defRPr/>
              </a:pPr>
              <a:t>‹#›</a:t>
            </a:fld>
            <a:endParaRPr lang="en-GB" dirty="0"/>
          </a:p>
        </p:txBody>
      </p:sp>
    </p:spTree>
    <p:extLst>
      <p:ext uri="{BB962C8B-B14F-4D97-AF65-F5344CB8AC3E}">
        <p14:creationId xmlns:p14="http://schemas.microsoft.com/office/powerpoint/2010/main" val="2563782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Media Placeholder 3"/>
          <p:cNvSpPr>
            <a:spLocks noGrp="1"/>
          </p:cNvSpPr>
          <p:nvPr>
            <p:ph type="media" sz="quarter" idx="13"/>
          </p:nvPr>
        </p:nvSpPr>
        <p:spPr>
          <a:xfrm>
            <a:off x="457200" y="414338"/>
            <a:ext cx="8229600" cy="5607050"/>
          </a:xfrm>
        </p:spPr>
        <p:txBody>
          <a:bodyPr rtlCol="0">
            <a:normAutofit/>
          </a:bodyPr>
          <a:lstStyle>
            <a:lvl1pPr>
              <a:defRPr/>
            </a:lvl1pPr>
          </a:lstStyle>
          <a:p>
            <a:pPr lvl="0"/>
            <a:r>
              <a:rPr lang="en-US" noProof="0" dirty="0" smtClean="0"/>
              <a:t>Click icon to add media</a:t>
            </a:r>
            <a:endParaRPr lang="en-GB" noProof="0" dirty="0"/>
          </a:p>
        </p:txBody>
      </p:sp>
      <p:sp>
        <p:nvSpPr>
          <p:cNvPr id="3" name="Slide Number Placeholder 5"/>
          <p:cNvSpPr>
            <a:spLocks noGrp="1"/>
          </p:cNvSpPr>
          <p:nvPr>
            <p:ph type="sldNum" sz="quarter" idx="14"/>
          </p:nvPr>
        </p:nvSpPr>
        <p:spPr/>
        <p:txBody>
          <a:bodyPr/>
          <a:lstStyle>
            <a:lvl1pPr>
              <a:defRPr/>
            </a:lvl1pPr>
          </a:lstStyle>
          <a:p>
            <a:pPr>
              <a:defRPr/>
            </a:pPr>
            <a:fld id="{0F54DBBE-3D91-4B78-88E1-AF3331FC9A8A}" type="slidenum">
              <a:rPr lang="en-GB"/>
              <a:pPr>
                <a:defRPr/>
              </a:pPr>
              <a:t>‹#›</a:t>
            </a:fld>
            <a:endParaRPr lang="en-GB" dirty="0"/>
          </a:p>
        </p:txBody>
      </p:sp>
    </p:spTree>
    <p:extLst>
      <p:ext uri="{BB962C8B-B14F-4D97-AF65-F5344CB8AC3E}">
        <p14:creationId xmlns:p14="http://schemas.microsoft.com/office/powerpoint/2010/main" val="3464506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413792"/>
            <a:ext cx="8229600" cy="1143000"/>
          </a:xfrm>
        </p:spPr>
        <p:txBody>
          <a:bodyPr/>
          <a:lstStyle>
            <a:lvl1pPr>
              <a:defRPr baseline="0"/>
            </a:lvl1pPr>
          </a:lstStyle>
          <a:p>
            <a:r>
              <a:rPr lang="en-US" dirty="0" smtClean="0"/>
              <a:t>Click to edit Master title style</a:t>
            </a:r>
            <a:endParaRPr lang="en-GB" dirty="0"/>
          </a:p>
        </p:txBody>
      </p:sp>
      <p:sp>
        <p:nvSpPr>
          <p:cNvPr id="7" name="Table Placeholder 6"/>
          <p:cNvSpPr>
            <a:spLocks noGrp="1"/>
          </p:cNvSpPr>
          <p:nvPr>
            <p:ph type="tbl" sz="quarter" idx="13"/>
          </p:nvPr>
        </p:nvSpPr>
        <p:spPr>
          <a:xfrm>
            <a:off x="457200" y="1844675"/>
            <a:ext cx="8229600" cy="3312517"/>
          </a:xfrm>
        </p:spPr>
        <p:txBody>
          <a:bodyPr rtlCol="0">
            <a:normAutofit/>
          </a:bodyPr>
          <a:lstStyle/>
          <a:p>
            <a:pPr lvl="0"/>
            <a:endParaRPr lang="en-GB" noProof="0" dirty="0"/>
          </a:p>
        </p:txBody>
      </p:sp>
      <p:sp>
        <p:nvSpPr>
          <p:cNvPr id="9" name="Text Placeholder 8"/>
          <p:cNvSpPr>
            <a:spLocks noGrp="1"/>
          </p:cNvSpPr>
          <p:nvPr>
            <p:ph type="body" sz="quarter" idx="14"/>
          </p:nvPr>
        </p:nvSpPr>
        <p:spPr>
          <a:xfrm>
            <a:off x="457200" y="5373688"/>
            <a:ext cx="8229600" cy="503237"/>
          </a:xfrm>
        </p:spPr>
        <p:txBody>
          <a:bodyPr>
            <a:normAutofit/>
          </a:bodyPr>
          <a:lstStyle>
            <a:lvl1pPr marL="0" indent="0">
              <a:buNone/>
              <a:defRPr sz="2200"/>
            </a:lvl1pPr>
          </a:lstStyle>
          <a:p>
            <a:pPr lvl="0"/>
            <a:r>
              <a:rPr lang="en-US" dirty="0"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9C231C46-2C31-4FD9-8C2F-F49A837A168B}" type="slidenum">
              <a:rPr lang="en-GB"/>
              <a:pPr>
                <a:defRPr/>
              </a:pPr>
              <a:t>‹#›</a:t>
            </a:fld>
            <a:endParaRPr lang="en-GB" dirty="0"/>
          </a:p>
        </p:txBody>
      </p:sp>
    </p:spTree>
    <p:extLst>
      <p:ext uri="{BB962C8B-B14F-4D97-AF65-F5344CB8AC3E}">
        <p14:creationId xmlns:p14="http://schemas.microsoft.com/office/powerpoint/2010/main" val="3081025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1368425"/>
          </a:xfrm>
        </p:spPr>
        <p:txBody>
          <a:body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844675"/>
            <a:ext cx="4038600" cy="3671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4038600" cy="3671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6"/>
          <p:cNvSpPr>
            <a:spLocks noGrp="1"/>
          </p:cNvSpPr>
          <p:nvPr>
            <p:ph type="sldNum" sz="quarter" idx="10"/>
          </p:nvPr>
        </p:nvSpPr>
        <p:spPr>
          <a:xfrm>
            <a:off x="6553200" y="6245225"/>
            <a:ext cx="2133600" cy="476250"/>
          </a:xfrm>
        </p:spPr>
        <p:txBody>
          <a:bodyPr/>
          <a:lstStyle>
            <a:lvl1pPr>
              <a:defRPr smtClean="0">
                <a:solidFill>
                  <a:prstClr val="white"/>
                </a:solidFill>
              </a:defRPr>
            </a:lvl1pPr>
          </a:lstStyle>
          <a:p>
            <a:pPr>
              <a:defRPr/>
            </a:pPr>
            <a:fld id="{13523EAA-6891-4CD7-8C21-8D9CA2F5E167}" type="slidenum">
              <a:rPr lang="en-US"/>
              <a:pPr>
                <a:defRPr/>
              </a:pPr>
              <a:t>‹#›</a:t>
            </a:fld>
            <a:endParaRPr lang="en-US" dirty="0"/>
          </a:p>
        </p:txBody>
      </p:sp>
    </p:spTree>
    <p:extLst>
      <p:ext uri="{BB962C8B-B14F-4D97-AF65-F5344CB8AC3E}">
        <p14:creationId xmlns:p14="http://schemas.microsoft.com/office/powerpoint/2010/main" val="771283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hasCustomPrompt="1"/>
          </p:nvPr>
        </p:nvSpPr>
        <p:spPr>
          <a:xfrm>
            <a:off x="251520" y="2130425"/>
            <a:ext cx="4198348" cy="1470025"/>
          </a:xfrm>
        </p:spPr>
        <p:txBody>
          <a:bodyPr>
            <a:noAutofit/>
          </a:bodyPr>
          <a:lstStyle>
            <a:lvl1pPr algn="l">
              <a:defRPr sz="3600" cap="all" baseline="0"/>
            </a:lvl1pPr>
          </a:lstStyle>
          <a:p>
            <a:r>
              <a:rPr lang="en-US" dirty="0" smtClean="0"/>
              <a:t>General </a:t>
            </a:r>
            <a:r>
              <a:rPr lang="en-US" dirty="0" err="1" smtClean="0"/>
              <a:t>slidepack</a:t>
            </a:r>
            <a:endParaRPr lang="en-GB" dirty="0"/>
          </a:p>
        </p:txBody>
      </p:sp>
      <p:sp>
        <p:nvSpPr>
          <p:cNvPr id="3" name="Subtitle 2"/>
          <p:cNvSpPr>
            <a:spLocks noGrp="1"/>
          </p:cNvSpPr>
          <p:nvPr>
            <p:ph type="subTitle" idx="1"/>
          </p:nvPr>
        </p:nvSpPr>
        <p:spPr>
          <a:xfrm>
            <a:off x="331440" y="3886200"/>
            <a:ext cx="4118428" cy="1752600"/>
          </a:xfrm>
        </p:spPr>
        <p:txBody>
          <a:bodyPr/>
          <a:lstStyle>
            <a:lvl1pPr marL="0" indent="0" algn="l">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lstStyle/>
          <a:p>
            <a:fld id="{D8570DFA-2F02-4AC5-ACF4-BA24D8F8D4CF}" type="slidenum">
              <a:rPr lang="en-GB" smtClean="0">
                <a:solidFill>
                  <a:prstClr val="white"/>
                </a:solidFill>
              </a:rPr>
              <a:pPr/>
              <a:t>‹#›</a:t>
            </a:fld>
            <a:endParaRPr lang="en-GB">
              <a:solidFill>
                <a:prstClr val="white"/>
              </a:solidFill>
            </a:endParaRPr>
          </a:p>
        </p:txBody>
      </p:sp>
      <p:pic>
        <p:nvPicPr>
          <p:cNvPr id="7" name="Picture 8" descr="logo_col.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295275"/>
            <a:ext cx="211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443750" y="-4875"/>
            <a:ext cx="4706112" cy="6858000"/>
          </a:xfrm>
          <a:prstGeom prst="rect">
            <a:avLst/>
          </a:prstGeom>
        </p:spPr>
      </p:pic>
    </p:spTree>
    <p:extLst>
      <p:ext uri="{BB962C8B-B14F-4D97-AF65-F5344CB8AC3E}">
        <p14:creationId xmlns:p14="http://schemas.microsoft.com/office/powerpoint/2010/main" val="199703174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F89728"/>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8570DFA-2F02-4AC5-ACF4-BA24D8F8D4CF}" type="slidenum">
              <a:rPr lang="en-GB" smtClean="0">
                <a:solidFill>
                  <a:prstClr val="white"/>
                </a:solidFill>
              </a:rPr>
              <a:pPr/>
              <a:t>‹#›</a:t>
            </a:fld>
            <a:endParaRPr lang="en-GB">
              <a:solidFill>
                <a:prstClr val="white"/>
              </a:solidFill>
            </a:endParaRPr>
          </a:p>
        </p:txBody>
      </p:sp>
      <p:sp>
        <p:nvSpPr>
          <p:cNvPr id="3" name="Text Placeholder 2"/>
          <p:cNvSpPr>
            <a:spLocks noGrp="1"/>
          </p:cNvSpPr>
          <p:nvPr>
            <p:ph type="body" sz="quarter" idx="13" hasCustomPrompt="1"/>
          </p:nvPr>
        </p:nvSpPr>
        <p:spPr>
          <a:xfrm>
            <a:off x="987425" y="692150"/>
            <a:ext cx="6321425" cy="1296988"/>
          </a:xfrm>
        </p:spPr>
        <p:txBody>
          <a:bodyPr>
            <a:noAutofit/>
          </a:bodyPr>
          <a:lstStyle>
            <a:lvl1pPr marL="0" indent="0">
              <a:buNone/>
              <a:defRPr sz="4000" cap="all" baseline="0">
                <a:solidFill>
                  <a:schemeClr val="bg1"/>
                </a:solidFill>
              </a:defRPr>
            </a:lvl1pPr>
          </a:lstStyle>
          <a:p>
            <a:pPr lvl="0"/>
            <a:r>
              <a:rPr lang="en-US" dirty="0" smtClean="0"/>
              <a:t>CONTENTS SLIDE</a:t>
            </a:r>
          </a:p>
        </p:txBody>
      </p:sp>
      <p:sp>
        <p:nvSpPr>
          <p:cNvPr id="8" name="Text Placeholder 7"/>
          <p:cNvSpPr>
            <a:spLocks noGrp="1"/>
          </p:cNvSpPr>
          <p:nvPr>
            <p:ph type="body" sz="quarter" idx="14"/>
          </p:nvPr>
        </p:nvSpPr>
        <p:spPr>
          <a:xfrm>
            <a:off x="987425" y="2276822"/>
            <a:ext cx="6321425" cy="3600450"/>
          </a:xfrm>
        </p:spPr>
        <p:txBody>
          <a:bodyPr/>
          <a:lstStyle>
            <a:lvl1pPr marL="514350" indent="-514350">
              <a:buClr>
                <a:schemeClr val="bg2"/>
              </a:buClr>
              <a:buFont typeface="+mj-lt"/>
              <a:buAutoNum type="arabicPeriod"/>
              <a:defRPr>
                <a:solidFill>
                  <a:schemeClr val="bg1"/>
                </a:solidFill>
              </a:defRPr>
            </a:lvl1pPr>
            <a:lvl2pPr marL="971550" indent="-514350">
              <a:buClr>
                <a:schemeClr val="bg2"/>
              </a:buClr>
              <a:buFont typeface="+mj-lt"/>
              <a:buAutoNum type="arabicPeriod"/>
              <a:defRPr>
                <a:solidFill>
                  <a:schemeClr val="bg1"/>
                </a:solidFill>
              </a:defRPr>
            </a:lvl2pPr>
            <a:lvl3pPr marL="1371600" indent="-457200">
              <a:buClr>
                <a:schemeClr val="bg2"/>
              </a:buClr>
              <a:buFont typeface="+mj-lt"/>
              <a:buAutoNum type="arabicPeriod"/>
              <a:defRPr>
                <a:solidFill>
                  <a:schemeClr val="bg1"/>
                </a:solidFill>
              </a:defRPr>
            </a:lvl3pPr>
            <a:lvl4pPr marL="1828800" indent="-457200">
              <a:buClr>
                <a:schemeClr val="bg2"/>
              </a:buClr>
              <a:buFont typeface="+mj-lt"/>
              <a:buAutoNum type="arabicPeriod"/>
              <a:defRPr>
                <a:solidFill>
                  <a:schemeClr val="bg1"/>
                </a:solidFill>
              </a:defRPr>
            </a:lvl4pPr>
            <a:lvl5pPr marL="2286000" indent="-457200">
              <a:buClr>
                <a:schemeClr val="bg2"/>
              </a:buClr>
              <a:buFont typeface="+mj-lt"/>
              <a:buAutoNum type="arabicPeriod"/>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698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413792"/>
            <a:ext cx="8229600" cy="1143000"/>
          </a:xfrm>
          <a:prstGeom prst="rect">
            <a:avLst/>
          </a:prstGeom>
        </p:spPr>
        <p:txBody>
          <a:bodyPr rtlCol="0"/>
          <a:lstStyle>
            <a:lvl1pPr>
              <a:defRPr/>
            </a:lvl1pPr>
          </a:lstStyle>
          <a:p>
            <a:r>
              <a:rPr lang="en-US" smtClean="0"/>
              <a:t>Click to edit Master title style</a:t>
            </a:r>
            <a:endParaRPr lang="en-GB" dirty="0"/>
          </a:p>
        </p:txBody>
      </p:sp>
      <p:sp>
        <p:nvSpPr>
          <p:cNvPr id="7" name="Text Placeholder 2"/>
          <p:cNvSpPr>
            <a:spLocks noGrp="1"/>
          </p:cNvSpPr>
          <p:nvPr>
            <p:ph idx="1"/>
          </p:nvPr>
        </p:nvSpPr>
        <p:spPr>
          <a:xfrm>
            <a:off x="457200" y="1988840"/>
            <a:ext cx="8229600" cy="3960441"/>
          </a:xfrm>
          <a:prstGeom prst="rect">
            <a:avLst/>
          </a:prstGeom>
        </p:spPr>
        <p:txBody>
          <a:bodyPr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5"/>
          <p:cNvSpPr>
            <a:spLocks noGrp="1"/>
          </p:cNvSpPr>
          <p:nvPr>
            <p:ph type="sldNum" sz="quarter" idx="10"/>
          </p:nvPr>
        </p:nvSpPr>
        <p:spPr/>
        <p:txBody>
          <a:bodyPr/>
          <a:lstStyle>
            <a:lvl1pPr>
              <a:defRPr/>
            </a:lvl1pPr>
          </a:lstStyle>
          <a:p>
            <a:pPr>
              <a:defRPr/>
            </a:pPr>
            <a:fld id="{82E33521-5726-4115-A7E3-F1FA3F9DC025}" type="slidenum">
              <a:rPr lang="en-GB"/>
              <a:pPr>
                <a:defRPr/>
              </a:pPr>
              <a:t>‹#›</a:t>
            </a:fld>
            <a:endParaRPr lang="en-GB" dirty="0"/>
          </a:p>
        </p:txBody>
      </p:sp>
    </p:spTree>
    <p:extLst>
      <p:ext uri="{BB962C8B-B14F-4D97-AF65-F5344CB8AC3E}">
        <p14:creationId xmlns:p14="http://schemas.microsoft.com/office/powerpoint/2010/main" val="417361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8570DFA-2F02-4AC5-ACF4-BA24D8F8D4CF}" type="slidenum">
              <a:rPr lang="en-GB" smtClean="0">
                <a:solidFill>
                  <a:prstClr val="white"/>
                </a:solidFill>
              </a:rPr>
              <a:pPr/>
              <a:t>‹#›</a:t>
            </a:fld>
            <a:endParaRPr lang="en-GB">
              <a:solidFill>
                <a:prstClr val="white"/>
              </a:solidFill>
            </a:endParaRPr>
          </a:p>
        </p:txBody>
      </p:sp>
      <p:sp>
        <p:nvSpPr>
          <p:cNvPr id="5" name="Title Placeholder 1"/>
          <p:cNvSpPr>
            <a:spLocks noGrp="1"/>
          </p:cNvSpPr>
          <p:nvPr>
            <p:ph type="title" hasCustomPrompt="1"/>
          </p:nvPr>
        </p:nvSpPr>
        <p:spPr>
          <a:xfrm>
            <a:off x="457200" y="413792"/>
            <a:ext cx="8229600" cy="1143000"/>
          </a:xfrm>
          <a:prstGeom prst="rect">
            <a:avLst/>
          </a:prstGeom>
        </p:spPr>
        <p:txBody>
          <a:bodyPr vert="horz" lIns="91440" tIns="45720" rIns="91440" bIns="45720" rtlCol="0" anchor="ctr">
            <a:normAutofit/>
          </a:bodyPr>
          <a:lstStyle>
            <a:lvl1pPr>
              <a:defRPr sz="4000"/>
            </a:lvl1pPr>
          </a:lstStyle>
          <a:p>
            <a:r>
              <a:rPr lang="en-US" dirty="0" smtClean="0"/>
              <a:t>Normal slide</a:t>
            </a:r>
            <a:endParaRPr lang="en-GB" dirty="0"/>
          </a:p>
        </p:txBody>
      </p:sp>
      <p:sp>
        <p:nvSpPr>
          <p:cNvPr id="7" name="Text Placeholder 2"/>
          <p:cNvSpPr>
            <a:spLocks noGrp="1"/>
          </p:cNvSpPr>
          <p:nvPr>
            <p:ph idx="1"/>
          </p:nvPr>
        </p:nvSpPr>
        <p:spPr>
          <a:xfrm>
            <a:off x="457200" y="1988840"/>
            <a:ext cx="8229600" cy="3960441"/>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32658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897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0040" y="2066925"/>
            <a:ext cx="7772400" cy="1362075"/>
          </a:xfrm>
        </p:spPr>
        <p:txBody>
          <a:bodyPr anchor="t"/>
          <a:lstStyle>
            <a:lvl1pPr algn="l">
              <a:defRPr sz="4000" b="1" cap="all" baseline="0">
                <a:solidFill>
                  <a:schemeClr val="bg1"/>
                </a:solidFill>
              </a:defRPr>
            </a:lvl1pPr>
          </a:lstStyle>
          <a:p>
            <a:r>
              <a:rPr lang="en-GB" dirty="0" smtClean="0"/>
              <a:t>DIVIDER SLIDE</a:t>
            </a:r>
            <a:endParaRPr lang="en-GB" dirty="0"/>
          </a:p>
        </p:txBody>
      </p:sp>
      <p:sp>
        <p:nvSpPr>
          <p:cNvPr id="6" name="Slide Number Placeholder 5"/>
          <p:cNvSpPr>
            <a:spLocks noGrp="1"/>
          </p:cNvSpPr>
          <p:nvPr>
            <p:ph type="sldNum" sz="quarter" idx="12"/>
          </p:nvPr>
        </p:nvSpPr>
        <p:spPr/>
        <p:txBody>
          <a:bodyPr/>
          <a:lstStyle/>
          <a:p>
            <a:fld id="{D8570DFA-2F02-4AC5-ACF4-BA24D8F8D4CF}"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643776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lage slide">
    <p:bg>
      <p:bgPr>
        <a:solidFill>
          <a:srgbClr val="F89728"/>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570DFA-2F02-4AC5-ACF4-BA24D8F8D4CF}" type="slidenum">
              <a:rPr lang="en-GB" smtClean="0">
                <a:solidFill>
                  <a:prstClr val="white"/>
                </a:solidFill>
              </a:rPr>
              <a:pPr/>
              <a:t>‹#›</a:t>
            </a:fld>
            <a:endParaRPr lang="en-GB" dirty="0">
              <a:solidFill>
                <a:prstClr val="white"/>
              </a:solidFill>
            </a:endParaRPr>
          </a:p>
        </p:txBody>
      </p:sp>
      <p:sp>
        <p:nvSpPr>
          <p:cNvPr id="7" name="Title 1"/>
          <p:cNvSpPr>
            <a:spLocks noGrp="1"/>
          </p:cNvSpPr>
          <p:nvPr>
            <p:ph type="title" hasCustomPrompt="1"/>
          </p:nvPr>
        </p:nvSpPr>
        <p:spPr>
          <a:xfrm>
            <a:off x="755576" y="764704"/>
            <a:ext cx="3523928" cy="1362075"/>
          </a:xfrm>
        </p:spPr>
        <p:txBody>
          <a:bodyPr anchor="t"/>
          <a:lstStyle>
            <a:lvl1pPr algn="l">
              <a:defRPr sz="4000" b="1" cap="all" baseline="0">
                <a:solidFill>
                  <a:schemeClr val="bg1"/>
                </a:solidFill>
              </a:defRPr>
            </a:lvl1pPr>
          </a:lstStyle>
          <a:p>
            <a:r>
              <a:rPr lang="en-GB" dirty="0" smtClean="0"/>
              <a:t>Picture slide</a:t>
            </a:r>
            <a:endParaRPr lang="en-GB" dirty="0"/>
          </a:p>
        </p:txBody>
      </p:sp>
    </p:spTree>
    <p:extLst>
      <p:ext uri="{BB962C8B-B14F-4D97-AF65-F5344CB8AC3E}">
        <p14:creationId xmlns:p14="http://schemas.microsoft.com/office/powerpoint/2010/main" val="11058561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Two sections slide</a:t>
            </a:r>
            <a:endParaRPr lang="en-GB" dirty="0"/>
          </a:p>
        </p:txBody>
      </p:sp>
      <p:sp>
        <p:nvSpPr>
          <p:cNvPr id="3" name="Content Placeholder 2"/>
          <p:cNvSpPr>
            <a:spLocks noGrp="1"/>
          </p:cNvSpPr>
          <p:nvPr>
            <p:ph sz="half" idx="1"/>
          </p:nvPr>
        </p:nvSpPr>
        <p:spPr>
          <a:xfrm>
            <a:off x="457200" y="2132857"/>
            <a:ext cx="4038600"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132857"/>
            <a:ext cx="4038600"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D8570DFA-2F02-4AC5-ACF4-BA24D8F8D4CF}"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381250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2 picture sidebar</a:t>
            </a:r>
            <a:endParaRPr lang="en-GB" dirty="0"/>
          </a:p>
        </p:txBody>
      </p:sp>
      <p:sp>
        <p:nvSpPr>
          <p:cNvPr id="3" name="Slide Number Placeholder 2"/>
          <p:cNvSpPr>
            <a:spLocks noGrp="1"/>
          </p:cNvSpPr>
          <p:nvPr>
            <p:ph type="sldNum" sz="quarter" idx="10"/>
          </p:nvPr>
        </p:nvSpPr>
        <p:spPr/>
        <p:txBody>
          <a:bodyPr/>
          <a:lstStyle/>
          <a:p>
            <a:fld id="{D8570DFA-2F02-4AC5-ACF4-BA24D8F8D4CF}" type="slidenum">
              <a:rPr lang="en-GB" smtClean="0">
                <a:solidFill>
                  <a:prstClr val="white"/>
                </a:solidFill>
              </a:rPr>
              <a:pPr/>
              <a:t>‹#›</a:t>
            </a:fld>
            <a:endParaRPr lang="en-GB" dirty="0">
              <a:solidFill>
                <a:prstClr val="white"/>
              </a:solidFill>
            </a:endParaRPr>
          </a:p>
        </p:txBody>
      </p:sp>
      <p:sp>
        <p:nvSpPr>
          <p:cNvPr id="4" name="Rectangle 3"/>
          <p:cNvSpPr/>
          <p:nvPr userDrawn="1"/>
        </p:nvSpPr>
        <p:spPr>
          <a:xfrm>
            <a:off x="5292080" y="0"/>
            <a:ext cx="3851920" cy="6165304"/>
          </a:xfrm>
          <a:prstGeom prst="rect">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Picture Placeholder 5"/>
          <p:cNvSpPr>
            <a:spLocks noGrp="1"/>
          </p:cNvSpPr>
          <p:nvPr>
            <p:ph type="pic" sz="quarter" idx="12"/>
          </p:nvPr>
        </p:nvSpPr>
        <p:spPr>
          <a:xfrm>
            <a:off x="5849937" y="1304429"/>
            <a:ext cx="2736850" cy="1908547"/>
          </a:xfrm>
        </p:spPr>
        <p:txBody>
          <a:bodyPr/>
          <a:lstStyle/>
          <a:p>
            <a:endParaRPr lang="en-GB"/>
          </a:p>
        </p:txBody>
      </p:sp>
      <p:sp>
        <p:nvSpPr>
          <p:cNvPr id="9" name="Text Placeholder 8"/>
          <p:cNvSpPr>
            <a:spLocks noGrp="1"/>
          </p:cNvSpPr>
          <p:nvPr>
            <p:ph type="body" sz="quarter" idx="13"/>
          </p:nvPr>
        </p:nvSpPr>
        <p:spPr>
          <a:xfrm>
            <a:off x="457200" y="1970584"/>
            <a:ext cx="4835525" cy="3690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Picture Placeholder 5"/>
          <p:cNvSpPr>
            <a:spLocks noGrp="1"/>
          </p:cNvSpPr>
          <p:nvPr>
            <p:ph type="pic" sz="quarter" idx="14"/>
          </p:nvPr>
        </p:nvSpPr>
        <p:spPr>
          <a:xfrm>
            <a:off x="5849937" y="3248645"/>
            <a:ext cx="2736850" cy="1908547"/>
          </a:xfrm>
        </p:spPr>
        <p:txBody>
          <a:bodyPr/>
          <a:lstStyle/>
          <a:p>
            <a:endParaRPr lang="en-GB"/>
          </a:p>
        </p:txBody>
      </p:sp>
    </p:spTree>
    <p:extLst>
      <p:ext uri="{BB962C8B-B14F-4D97-AF65-F5344CB8AC3E}">
        <p14:creationId xmlns:p14="http://schemas.microsoft.com/office/powerpoint/2010/main" val="1032318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multi picture sidebar</a:t>
            </a:r>
            <a:endParaRPr lang="en-GB" dirty="0"/>
          </a:p>
        </p:txBody>
      </p:sp>
      <p:sp>
        <p:nvSpPr>
          <p:cNvPr id="3" name="Slide Number Placeholder 2"/>
          <p:cNvSpPr>
            <a:spLocks noGrp="1"/>
          </p:cNvSpPr>
          <p:nvPr>
            <p:ph type="sldNum" sz="quarter" idx="10"/>
          </p:nvPr>
        </p:nvSpPr>
        <p:spPr/>
        <p:txBody>
          <a:bodyPr/>
          <a:lstStyle/>
          <a:p>
            <a:fld id="{D8570DFA-2F02-4AC5-ACF4-BA24D8F8D4CF}" type="slidenum">
              <a:rPr lang="en-GB" smtClean="0">
                <a:solidFill>
                  <a:prstClr val="white"/>
                </a:solidFill>
              </a:rPr>
              <a:pPr/>
              <a:t>‹#›</a:t>
            </a:fld>
            <a:endParaRPr lang="en-GB" dirty="0">
              <a:solidFill>
                <a:prstClr val="white"/>
              </a:solidFill>
            </a:endParaRPr>
          </a:p>
        </p:txBody>
      </p:sp>
      <p:sp>
        <p:nvSpPr>
          <p:cNvPr id="4" name="Rectangle 3"/>
          <p:cNvSpPr/>
          <p:nvPr userDrawn="1"/>
        </p:nvSpPr>
        <p:spPr>
          <a:xfrm>
            <a:off x="5292080" y="0"/>
            <a:ext cx="3851920" cy="6165304"/>
          </a:xfrm>
          <a:prstGeom prst="rect">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Picture Placeholder 5"/>
          <p:cNvSpPr>
            <a:spLocks noGrp="1"/>
          </p:cNvSpPr>
          <p:nvPr>
            <p:ph type="pic" sz="quarter" idx="11"/>
          </p:nvPr>
        </p:nvSpPr>
        <p:spPr>
          <a:xfrm>
            <a:off x="5849937" y="836712"/>
            <a:ext cx="2736850" cy="1908547"/>
          </a:xfrm>
        </p:spPr>
        <p:txBody>
          <a:bodyPr/>
          <a:lstStyle/>
          <a:p>
            <a:endParaRPr lang="en-GB"/>
          </a:p>
        </p:txBody>
      </p:sp>
      <p:sp>
        <p:nvSpPr>
          <p:cNvPr id="7" name="Picture Placeholder 5"/>
          <p:cNvSpPr>
            <a:spLocks noGrp="1"/>
          </p:cNvSpPr>
          <p:nvPr>
            <p:ph type="pic" sz="quarter" idx="12"/>
          </p:nvPr>
        </p:nvSpPr>
        <p:spPr>
          <a:xfrm>
            <a:off x="5849937" y="2744589"/>
            <a:ext cx="2736850" cy="900435"/>
          </a:xfrm>
        </p:spPr>
        <p:txBody>
          <a:bodyPr/>
          <a:lstStyle/>
          <a:p>
            <a:endParaRPr lang="en-GB"/>
          </a:p>
        </p:txBody>
      </p:sp>
      <p:sp>
        <p:nvSpPr>
          <p:cNvPr id="9" name="Text Placeholder 8"/>
          <p:cNvSpPr>
            <a:spLocks noGrp="1"/>
          </p:cNvSpPr>
          <p:nvPr>
            <p:ph type="body" sz="quarter" idx="13"/>
          </p:nvPr>
        </p:nvSpPr>
        <p:spPr>
          <a:xfrm>
            <a:off x="457200" y="1970584"/>
            <a:ext cx="4835525" cy="3690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Picture Placeholder 5"/>
          <p:cNvSpPr>
            <a:spLocks noGrp="1"/>
          </p:cNvSpPr>
          <p:nvPr>
            <p:ph type="pic" sz="quarter" idx="14"/>
          </p:nvPr>
        </p:nvSpPr>
        <p:spPr>
          <a:xfrm>
            <a:off x="7164287" y="3645024"/>
            <a:ext cx="1437183" cy="1908547"/>
          </a:xfrm>
        </p:spPr>
        <p:txBody>
          <a:bodyPr/>
          <a:lstStyle/>
          <a:p>
            <a:endParaRPr lang="en-GB"/>
          </a:p>
        </p:txBody>
      </p:sp>
      <p:sp>
        <p:nvSpPr>
          <p:cNvPr id="11" name="Picture Placeholder 5"/>
          <p:cNvSpPr>
            <a:spLocks noGrp="1"/>
          </p:cNvSpPr>
          <p:nvPr>
            <p:ph type="pic" sz="quarter" idx="15"/>
          </p:nvPr>
        </p:nvSpPr>
        <p:spPr>
          <a:xfrm>
            <a:off x="5855444" y="3645024"/>
            <a:ext cx="1250850" cy="1908547"/>
          </a:xfrm>
        </p:spPr>
        <p:txBody>
          <a:bodyPr/>
          <a:lstStyle/>
          <a:p>
            <a:endParaRPr lang="en-GB"/>
          </a:p>
        </p:txBody>
      </p:sp>
    </p:spTree>
    <p:extLst>
      <p:ext uri="{BB962C8B-B14F-4D97-AF65-F5344CB8AC3E}">
        <p14:creationId xmlns:p14="http://schemas.microsoft.com/office/powerpoint/2010/main" val="2614876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Picture &amp; Text slide</a:t>
            </a:r>
            <a:endParaRPr lang="en-GB" dirty="0"/>
          </a:p>
        </p:txBody>
      </p:sp>
      <p:sp>
        <p:nvSpPr>
          <p:cNvPr id="3" name="Content Placeholder 2"/>
          <p:cNvSpPr>
            <a:spLocks noGrp="1"/>
          </p:cNvSpPr>
          <p:nvPr>
            <p:ph sz="half" idx="1"/>
          </p:nvPr>
        </p:nvSpPr>
        <p:spPr>
          <a:xfrm>
            <a:off x="457200" y="2132857"/>
            <a:ext cx="2530624"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endParaRPr lang="en-GB" dirty="0"/>
          </a:p>
        </p:txBody>
      </p:sp>
      <p:sp>
        <p:nvSpPr>
          <p:cNvPr id="4" name="Content Placeholder 3"/>
          <p:cNvSpPr>
            <a:spLocks noGrp="1"/>
          </p:cNvSpPr>
          <p:nvPr>
            <p:ph sz="half" idx="2"/>
          </p:nvPr>
        </p:nvSpPr>
        <p:spPr>
          <a:xfrm>
            <a:off x="3275856" y="2132857"/>
            <a:ext cx="5410944"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D8570DFA-2F02-4AC5-ACF4-BA24D8F8D4CF}"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704397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570DFA-2F02-4AC5-ACF4-BA24D8F8D4CF}" type="slidenum">
              <a:rPr lang="en-GB" smtClean="0">
                <a:solidFill>
                  <a:prstClr val="white"/>
                </a:solidFill>
              </a:rPr>
              <a:pPr/>
              <a:t>‹#›</a:t>
            </a:fld>
            <a:endParaRPr lang="en-GB">
              <a:solidFill>
                <a:prstClr val="white"/>
              </a:solidFill>
            </a:endParaRPr>
          </a:p>
        </p:txBody>
      </p:sp>
      <p:sp>
        <p:nvSpPr>
          <p:cNvPr id="6" name="Media Placeholder 3"/>
          <p:cNvSpPr>
            <a:spLocks noGrp="1"/>
          </p:cNvSpPr>
          <p:nvPr>
            <p:ph type="media" sz="quarter" idx="13" hasCustomPrompt="1"/>
          </p:nvPr>
        </p:nvSpPr>
        <p:spPr>
          <a:xfrm>
            <a:off x="457200" y="414338"/>
            <a:ext cx="8229600" cy="5607050"/>
          </a:xfrm>
        </p:spPr>
        <p:txBody>
          <a:bodyPr/>
          <a:lstStyle>
            <a:lvl1pPr>
              <a:defRPr/>
            </a:lvl1pPr>
          </a:lstStyle>
          <a:p>
            <a:r>
              <a:rPr lang="en-GB" dirty="0" smtClean="0"/>
              <a:t>video</a:t>
            </a:r>
            <a:endParaRPr lang="en-GB" dirty="0"/>
          </a:p>
        </p:txBody>
      </p:sp>
    </p:spTree>
    <p:extLst>
      <p:ext uri="{BB962C8B-B14F-4D97-AF65-F5344CB8AC3E}">
        <p14:creationId xmlns:p14="http://schemas.microsoft.com/office/powerpoint/2010/main" val="2066223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570DFA-2F02-4AC5-ACF4-BA24D8F8D4CF}" type="slidenum">
              <a:rPr lang="en-GB" smtClean="0">
                <a:solidFill>
                  <a:prstClr val="white"/>
                </a:solidFill>
              </a:rPr>
              <a:pPr/>
              <a:t>‹#›</a:t>
            </a:fld>
            <a:endParaRPr lang="en-GB">
              <a:solidFill>
                <a:prstClr val="white"/>
              </a:solidFill>
            </a:endParaRPr>
          </a:p>
        </p:txBody>
      </p:sp>
      <p:sp>
        <p:nvSpPr>
          <p:cNvPr id="5" name="Title 1"/>
          <p:cNvSpPr>
            <a:spLocks noGrp="1"/>
          </p:cNvSpPr>
          <p:nvPr>
            <p:ph type="title" hasCustomPrompt="1"/>
          </p:nvPr>
        </p:nvSpPr>
        <p:spPr>
          <a:xfrm>
            <a:off x="457200" y="413792"/>
            <a:ext cx="8229600" cy="1143000"/>
          </a:xfrm>
        </p:spPr>
        <p:txBody>
          <a:bodyPr/>
          <a:lstStyle>
            <a:lvl1pPr>
              <a:defRPr baseline="0"/>
            </a:lvl1pPr>
          </a:lstStyle>
          <a:p>
            <a:r>
              <a:rPr lang="en-US" dirty="0" smtClean="0"/>
              <a:t>TABLE SLIDE</a:t>
            </a:r>
            <a:endParaRPr lang="en-GB" dirty="0"/>
          </a:p>
        </p:txBody>
      </p:sp>
      <p:sp>
        <p:nvSpPr>
          <p:cNvPr id="7" name="Table Placeholder 6"/>
          <p:cNvSpPr>
            <a:spLocks noGrp="1"/>
          </p:cNvSpPr>
          <p:nvPr>
            <p:ph type="tbl" sz="quarter" idx="13"/>
          </p:nvPr>
        </p:nvSpPr>
        <p:spPr>
          <a:xfrm>
            <a:off x="457200" y="1844675"/>
            <a:ext cx="8229600" cy="3312517"/>
          </a:xfrm>
        </p:spPr>
        <p:txBody>
          <a:bodyPr/>
          <a:lstStyle/>
          <a:p>
            <a:endParaRPr lang="en-GB" dirty="0"/>
          </a:p>
        </p:txBody>
      </p:sp>
      <p:sp>
        <p:nvSpPr>
          <p:cNvPr id="9" name="Text Placeholder 8"/>
          <p:cNvSpPr>
            <a:spLocks noGrp="1"/>
          </p:cNvSpPr>
          <p:nvPr>
            <p:ph type="body" sz="quarter" idx="14" hasCustomPrompt="1"/>
          </p:nvPr>
        </p:nvSpPr>
        <p:spPr>
          <a:xfrm>
            <a:off x="457200" y="5373688"/>
            <a:ext cx="8229600" cy="503237"/>
          </a:xfrm>
        </p:spPr>
        <p:txBody>
          <a:bodyPr>
            <a:normAutofit/>
          </a:bodyPr>
          <a:lstStyle>
            <a:lvl1pPr marL="0" indent="0">
              <a:buNone/>
              <a:defRPr sz="2200"/>
            </a:lvl1pPr>
          </a:lstStyle>
          <a:p>
            <a:pPr lvl="0"/>
            <a:r>
              <a:rPr lang="en-US" dirty="0" smtClean="0"/>
              <a:t>Summary text</a:t>
            </a:r>
            <a:endParaRPr lang="en-GB" dirty="0"/>
          </a:p>
        </p:txBody>
      </p:sp>
    </p:spTree>
    <p:extLst>
      <p:ext uri="{BB962C8B-B14F-4D97-AF65-F5344CB8AC3E}">
        <p14:creationId xmlns:p14="http://schemas.microsoft.com/office/powerpoint/2010/main" val="2666528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8570DFA-2F02-4AC5-ACF4-BA24D8F8D4CF}" type="slidenum">
              <a:rPr lang="en-GB" smtClean="0">
                <a:solidFill>
                  <a:prstClr val="white"/>
                </a:solidFill>
              </a:rPr>
              <a:pPr/>
              <a:t>‹#›</a:t>
            </a:fld>
            <a:endParaRPr lang="en-GB">
              <a:solidFill>
                <a:prstClr val="white"/>
              </a:solidFill>
            </a:endParaRPr>
          </a:p>
        </p:txBody>
      </p:sp>
      <p:sp>
        <p:nvSpPr>
          <p:cNvPr id="5" name="Title Placeholder 1"/>
          <p:cNvSpPr>
            <a:spLocks noGrp="1"/>
          </p:cNvSpPr>
          <p:nvPr>
            <p:ph type="title" hasCustomPrompt="1"/>
          </p:nvPr>
        </p:nvSpPr>
        <p:spPr>
          <a:xfrm>
            <a:off x="457200" y="413792"/>
            <a:ext cx="8229600" cy="1143000"/>
          </a:xfrm>
          <a:prstGeom prst="rect">
            <a:avLst/>
          </a:prstGeom>
        </p:spPr>
        <p:txBody>
          <a:bodyPr vert="horz" lIns="91440" tIns="45720" rIns="91440" bIns="45720" rtlCol="0" anchor="ctr">
            <a:normAutofit/>
          </a:bodyPr>
          <a:lstStyle>
            <a:lvl1pPr>
              <a:defRPr/>
            </a:lvl1pPr>
          </a:lstStyle>
          <a:p>
            <a:r>
              <a:rPr lang="en-US" dirty="0" smtClean="0"/>
              <a:t>Normal slide</a:t>
            </a:r>
            <a:endParaRPr lang="en-GB" dirty="0"/>
          </a:p>
        </p:txBody>
      </p:sp>
      <p:sp>
        <p:nvSpPr>
          <p:cNvPr id="7" name="Text Placeholder 2"/>
          <p:cNvSpPr>
            <a:spLocks noGrp="1"/>
          </p:cNvSpPr>
          <p:nvPr>
            <p:ph idx="1"/>
          </p:nvPr>
        </p:nvSpPr>
        <p:spPr>
          <a:xfrm>
            <a:off x="457200" y="1988840"/>
            <a:ext cx="8229600" cy="3960441"/>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2466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897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040" y="2066925"/>
            <a:ext cx="7772400" cy="1362075"/>
          </a:xfrm>
        </p:spPr>
        <p:txBody>
          <a:bodyPr anchor="t"/>
          <a:lstStyle>
            <a:lvl1pPr algn="l">
              <a:defRPr sz="4000" b="1" cap="all" baseline="0">
                <a:solidFill>
                  <a:schemeClr val="bg1"/>
                </a:solidFill>
              </a:defRPr>
            </a:lvl1pPr>
          </a:lstStyle>
          <a:p>
            <a:r>
              <a:rPr lang="en-US" smtClean="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pPr>
              <a:defRPr/>
            </a:pPr>
            <a:fld id="{DC48BE17-C0CE-4634-97DE-D7B0CB97E53E}" type="slidenum">
              <a:rPr lang="en-GB"/>
              <a:pPr>
                <a:defRPr/>
              </a:pPr>
              <a:t>‹#›</a:t>
            </a:fld>
            <a:endParaRPr lang="en-GB" dirty="0"/>
          </a:p>
        </p:txBody>
      </p:sp>
    </p:spTree>
    <p:extLst>
      <p:ext uri="{BB962C8B-B14F-4D97-AF65-F5344CB8AC3E}">
        <p14:creationId xmlns:p14="http://schemas.microsoft.com/office/powerpoint/2010/main" val="9569895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sestudy">
    <p:bg>
      <p:bgPr>
        <a:solidFill>
          <a:srgbClr val="F89728"/>
        </a:solidFill>
        <a:effectLst/>
      </p:bgPr>
    </p:bg>
    <p:spTree>
      <p:nvGrpSpPr>
        <p:cNvPr id="1" name=""/>
        <p:cNvGrpSpPr/>
        <p:nvPr/>
      </p:nvGrpSpPr>
      <p:grpSpPr>
        <a:xfrm>
          <a:off x="0" y="0"/>
          <a:ext cx="0" cy="0"/>
          <a:chOff x="0" y="0"/>
          <a:chExt cx="0" cy="0"/>
        </a:xfrm>
      </p:grpSpPr>
      <p:sp>
        <p:nvSpPr>
          <p:cNvPr id="5" name="Rectangle 4"/>
          <p:cNvSpPr/>
          <p:nvPr userDrawn="1"/>
        </p:nvSpPr>
        <p:spPr>
          <a:xfrm>
            <a:off x="27484" y="5805264"/>
            <a:ext cx="1619672" cy="1052736"/>
          </a:xfrm>
          <a:prstGeom prst="rect">
            <a:avLst/>
          </a:prstGeom>
          <a:solidFill>
            <a:srgbClr val="F89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 Placeholder 6"/>
          <p:cNvSpPr>
            <a:spLocks noGrp="1"/>
          </p:cNvSpPr>
          <p:nvPr>
            <p:ph type="body" sz="quarter" idx="10" hasCustomPrompt="1"/>
          </p:nvPr>
        </p:nvSpPr>
        <p:spPr>
          <a:xfrm>
            <a:off x="1908175" y="6022230"/>
            <a:ext cx="6911975" cy="719138"/>
          </a:xfrm>
        </p:spPr>
        <p:txBody>
          <a:bodyPr>
            <a:noAutofit/>
          </a:bodyPr>
          <a:lstStyle>
            <a:lvl1pPr marL="0" indent="0" algn="just">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Case study summary</a:t>
            </a:r>
          </a:p>
        </p:txBody>
      </p:sp>
      <p:pic>
        <p:nvPicPr>
          <p:cNvPr id="6" name="Picture 5" descr="logo.pn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40288" y="5920680"/>
            <a:ext cx="1425992" cy="8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8"/>
          <p:cNvSpPr>
            <a:spLocks noGrp="1"/>
          </p:cNvSpPr>
          <p:nvPr>
            <p:ph type="pic" sz="quarter" idx="11" hasCustomPrompt="1"/>
          </p:nvPr>
        </p:nvSpPr>
        <p:spPr>
          <a:xfrm>
            <a:off x="324172" y="476672"/>
            <a:ext cx="8496300" cy="5256584"/>
          </a:xfrm>
        </p:spPr>
        <p:txBody>
          <a:bodyPr/>
          <a:lstStyle>
            <a:lvl1pPr marL="0" indent="0">
              <a:buNone/>
              <a:defRPr/>
            </a:lvl1pPr>
          </a:lstStyle>
          <a:p>
            <a:r>
              <a:rPr lang="en-GB" dirty="0" smtClean="0"/>
              <a:t>Case study slide</a:t>
            </a:r>
            <a:endParaRPr lang="en-GB" dirty="0"/>
          </a:p>
        </p:txBody>
      </p:sp>
      <p:sp>
        <p:nvSpPr>
          <p:cNvPr id="10" name="TextBox 9"/>
          <p:cNvSpPr txBox="1"/>
          <p:nvPr userDrawn="1"/>
        </p:nvSpPr>
        <p:spPr>
          <a:xfrm>
            <a:off x="7630244" y="35332"/>
            <a:ext cx="2088232" cy="369332"/>
          </a:xfrm>
          <a:prstGeom prst="rect">
            <a:avLst/>
          </a:prstGeom>
          <a:noFill/>
        </p:spPr>
        <p:txBody>
          <a:bodyPr wrap="square" rtlCol="0">
            <a:spAutoFit/>
          </a:bodyPr>
          <a:lstStyle/>
          <a:p>
            <a:r>
              <a:rPr lang="en-GB" cap="all" dirty="0" smtClean="0">
                <a:solidFill>
                  <a:prstClr val="white"/>
                </a:solidFill>
              </a:rPr>
              <a:t>Case study</a:t>
            </a:r>
            <a:endParaRPr lang="en-GB" cap="all" dirty="0">
              <a:solidFill>
                <a:prstClr val="white"/>
              </a:solidFill>
            </a:endParaRPr>
          </a:p>
        </p:txBody>
      </p:sp>
    </p:spTree>
    <p:extLst>
      <p:ext uri="{BB962C8B-B14F-4D97-AF65-F5344CB8AC3E}">
        <p14:creationId xmlns:p14="http://schemas.microsoft.com/office/powerpoint/2010/main" val="75562812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Section Header">
    <p:bg>
      <p:bgPr>
        <a:solidFill>
          <a:srgbClr val="F897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0040" y="2066925"/>
            <a:ext cx="7772400" cy="1362075"/>
          </a:xfrm>
        </p:spPr>
        <p:txBody>
          <a:bodyPr anchor="t"/>
          <a:lstStyle>
            <a:lvl1pPr algn="l">
              <a:defRPr sz="4000" b="1" cap="all" baseline="0">
                <a:solidFill>
                  <a:schemeClr val="bg1"/>
                </a:solidFill>
              </a:defRPr>
            </a:lvl1pPr>
          </a:lstStyle>
          <a:p>
            <a:r>
              <a:rPr lang="en-GB" dirty="0" smtClean="0"/>
              <a:t>DIVIDER SLIDE</a:t>
            </a:r>
            <a:endParaRPr lang="en-GB" dirty="0"/>
          </a:p>
        </p:txBody>
      </p:sp>
      <p:sp>
        <p:nvSpPr>
          <p:cNvPr id="6" name="Slide Number Placeholder 5"/>
          <p:cNvSpPr>
            <a:spLocks noGrp="1"/>
          </p:cNvSpPr>
          <p:nvPr>
            <p:ph type="sldNum" sz="quarter" idx="12"/>
          </p:nvPr>
        </p:nvSpPr>
        <p:spPr/>
        <p:txBody>
          <a:bodyPr/>
          <a:lstStyle/>
          <a:p>
            <a:fld id="{D8570DFA-2F02-4AC5-ACF4-BA24D8F8D4CF}"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84163213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Custom Layout">
    <p:bg>
      <p:bgPr>
        <a:solidFill>
          <a:srgbClr val="F89728"/>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570DFA-2F02-4AC5-ACF4-BA24D8F8D4CF}" type="slidenum">
              <a:rPr lang="en-GB" smtClean="0">
                <a:solidFill>
                  <a:prstClr val="white"/>
                </a:solidFill>
              </a:rPr>
              <a:pPr/>
              <a:t>‹#›</a:t>
            </a:fld>
            <a:endParaRPr lang="en-GB" dirty="0">
              <a:solidFill>
                <a:prstClr val="white"/>
              </a:solidFill>
            </a:endParaRPr>
          </a:p>
        </p:txBody>
      </p:sp>
      <p:sp>
        <p:nvSpPr>
          <p:cNvPr id="7" name="Title 1"/>
          <p:cNvSpPr>
            <a:spLocks noGrp="1"/>
          </p:cNvSpPr>
          <p:nvPr>
            <p:ph type="title" hasCustomPrompt="1"/>
          </p:nvPr>
        </p:nvSpPr>
        <p:spPr>
          <a:xfrm>
            <a:off x="755576" y="764704"/>
            <a:ext cx="3523928" cy="1362075"/>
          </a:xfrm>
        </p:spPr>
        <p:txBody>
          <a:bodyPr anchor="t"/>
          <a:lstStyle>
            <a:lvl1pPr algn="l">
              <a:defRPr sz="4000" b="1" cap="all" baseline="0">
                <a:solidFill>
                  <a:schemeClr val="bg1"/>
                </a:solidFill>
              </a:defRPr>
            </a:lvl1pPr>
          </a:lstStyle>
          <a:p>
            <a:r>
              <a:rPr lang="en-GB" dirty="0" smtClean="0"/>
              <a:t>Picture slide</a:t>
            </a:r>
            <a:endParaRPr lang="en-GB" dirty="0"/>
          </a:p>
        </p:txBody>
      </p:sp>
    </p:spTree>
    <p:extLst>
      <p:ext uri="{BB962C8B-B14F-4D97-AF65-F5344CB8AC3E}">
        <p14:creationId xmlns:p14="http://schemas.microsoft.com/office/powerpoint/2010/main" val="95457691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1368425"/>
          </a:xfrm>
        </p:spPr>
        <p:txBody>
          <a:body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844675"/>
            <a:ext cx="4038600" cy="3671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4038600" cy="3671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solidFill>
                  <a:schemeClr val="bg1"/>
                </a:solidFill>
              </a:defRPr>
            </a:lvl1pPr>
          </a:lstStyle>
          <a:p>
            <a:fld id="{4C9AE880-51DC-40F3-A2E2-84FA687967B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728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2132857"/>
            <a:ext cx="4038600"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2132857"/>
            <a:ext cx="4038600"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86DB9051-EAE8-4CF6-A1E3-8A7824A4291E}" type="slidenum">
              <a:rPr lang="en-GB"/>
              <a:pPr>
                <a:defRPr/>
              </a:pPr>
              <a:t>‹#›</a:t>
            </a:fld>
            <a:endParaRPr lang="en-GB" dirty="0"/>
          </a:p>
        </p:txBody>
      </p:sp>
    </p:spTree>
    <p:extLst>
      <p:ext uri="{BB962C8B-B14F-4D97-AF65-F5344CB8AC3E}">
        <p14:creationId xmlns:p14="http://schemas.microsoft.com/office/powerpoint/2010/main" val="390654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2132857"/>
            <a:ext cx="2530624"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275856" y="2132857"/>
            <a:ext cx="5410944" cy="3528392"/>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A3A2DCA8-F776-4752-BB36-D6A02E027BC2}" type="slidenum">
              <a:rPr lang="en-GB"/>
              <a:pPr>
                <a:defRPr/>
              </a:pPr>
              <a:t>‹#›</a:t>
            </a:fld>
            <a:endParaRPr lang="en-GB" dirty="0"/>
          </a:p>
        </p:txBody>
      </p:sp>
    </p:spTree>
    <p:extLst>
      <p:ext uri="{BB962C8B-B14F-4D97-AF65-F5344CB8AC3E}">
        <p14:creationId xmlns:p14="http://schemas.microsoft.com/office/powerpoint/2010/main" val="161900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Media Placeholder 3"/>
          <p:cNvSpPr>
            <a:spLocks noGrp="1"/>
          </p:cNvSpPr>
          <p:nvPr>
            <p:ph type="media" sz="quarter" idx="13"/>
          </p:nvPr>
        </p:nvSpPr>
        <p:spPr>
          <a:xfrm>
            <a:off x="457200" y="414338"/>
            <a:ext cx="8229600" cy="5607050"/>
          </a:xfrm>
        </p:spPr>
        <p:txBody>
          <a:bodyPr rtlCol="0">
            <a:normAutofit/>
          </a:bodyPr>
          <a:lstStyle>
            <a:lvl1pPr>
              <a:defRPr/>
            </a:lvl1pPr>
          </a:lstStyle>
          <a:p>
            <a:pPr lvl="0"/>
            <a:r>
              <a:rPr lang="en-US" noProof="0" dirty="0" smtClean="0"/>
              <a:t>Click icon to add media</a:t>
            </a:r>
            <a:endParaRPr lang="en-GB" noProof="0" dirty="0"/>
          </a:p>
        </p:txBody>
      </p:sp>
      <p:sp>
        <p:nvSpPr>
          <p:cNvPr id="3" name="Slide Number Placeholder 5"/>
          <p:cNvSpPr>
            <a:spLocks noGrp="1"/>
          </p:cNvSpPr>
          <p:nvPr>
            <p:ph type="sldNum" sz="quarter" idx="14"/>
          </p:nvPr>
        </p:nvSpPr>
        <p:spPr/>
        <p:txBody>
          <a:bodyPr/>
          <a:lstStyle>
            <a:lvl1pPr>
              <a:defRPr/>
            </a:lvl1pPr>
          </a:lstStyle>
          <a:p>
            <a:pPr>
              <a:defRPr/>
            </a:pPr>
            <a:fld id="{06999866-07BC-4843-B6D0-5993BE718E3C}" type="slidenum">
              <a:rPr lang="en-GB"/>
              <a:pPr>
                <a:defRPr/>
              </a:pPr>
              <a:t>‹#›</a:t>
            </a:fld>
            <a:endParaRPr lang="en-GB" dirty="0"/>
          </a:p>
        </p:txBody>
      </p:sp>
    </p:spTree>
    <p:extLst>
      <p:ext uri="{BB962C8B-B14F-4D97-AF65-F5344CB8AC3E}">
        <p14:creationId xmlns:p14="http://schemas.microsoft.com/office/powerpoint/2010/main" val="410880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413792"/>
            <a:ext cx="8229600" cy="1143000"/>
          </a:xfrm>
        </p:spPr>
        <p:txBody>
          <a:bodyPr/>
          <a:lstStyle>
            <a:lvl1pPr>
              <a:defRPr baseline="0"/>
            </a:lvl1pPr>
          </a:lstStyle>
          <a:p>
            <a:r>
              <a:rPr lang="en-US" smtClean="0"/>
              <a:t>Click to edit Master title style</a:t>
            </a:r>
            <a:endParaRPr lang="en-GB" dirty="0"/>
          </a:p>
        </p:txBody>
      </p:sp>
      <p:sp>
        <p:nvSpPr>
          <p:cNvPr id="7" name="Table Placeholder 6"/>
          <p:cNvSpPr>
            <a:spLocks noGrp="1"/>
          </p:cNvSpPr>
          <p:nvPr>
            <p:ph type="tbl" sz="quarter" idx="13"/>
          </p:nvPr>
        </p:nvSpPr>
        <p:spPr>
          <a:xfrm>
            <a:off x="457200" y="1844675"/>
            <a:ext cx="8229600" cy="3312517"/>
          </a:xfrm>
        </p:spPr>
        <p:txBody>
          <a:bodyPr rtlCol="0">
            <a:normAutofit/>
          </a:bodyPr>
          <a:lstStyle/>
          <a:p>
            <a:pPr lvl="0"/>
            <a:r>
              <a:rPr lang="en-US" noProof="0" dirty="0" smtClean="0"/>
              <a:t>Click icon to add table</a:t>
            </a:r>
            <a:endParaRPr lang="en-GB" noProof="0" dirty="0"/>
          </a:p>
        </p:txBody>
      </p:sp>
      <p:sp>
        <p:nvSpPr>
          <p:cNvPr id="9" name="Text Placeholder 8"/>
          <p:cNvSpPr>
            <a:spLocks noGrp="1"/>
          </p:cNvSpPr>
          <p:nvPr>
            <p:ph type="body" sz="quarter" idx="14"/>
          </p:nvPr>
        </p:nvSpPr>
        <p:spPr>
          <a:xfrm>
            <a:off x="457200" y="5373688"/>
            <a:ext cx="8229600" cy="503237"/>
          </a:xfrm>
        </p:spPr>
        <p:txBody>
          <a:bodyPr>
            <a:normAutofit/>
          </a:bodyPr>
          <a:lstStyle>
            <a:lvl1pPr marL="0" indent="0">
              <a:buNone/>
              <a:defRPr sz="2200"/>
            </a:lvl1pPr>
          </a:lstStyle>
          <a:p>
            <a:pPr lvl="0"/>
            <a:r>
              <a:rPr lang="en-US" smtClean="0"/>
              <a:t>Click to edit Master text styles</a:t>
            </a:r>
          </a:p>
        </p:txBody>
      </p:sp>
      <p:sp>
        <p:nvSpPr>
          <p:cNvPr id="6" name="Slide Number Placeholder 5"/>
          <p:cNvSpPr>
            <a:spLocks noGrp="1"/>
          </p:cNvSpPr>
          <p:nvPr>
            <p:ph type="sldNum" sz="quarter" idx="15"/>
          </p:nvPr>
        </p:nvSpPr>
        <p:spPr/>
        <p:txBody>
          <a:bodyPr/>
          <a:lstStyle>
            <a:lvl1pPr>
              <a:defRPr/>
            </a:lvl1pPr>
          </a:lstStyle>
          <a:p>
            <a:pPr>
              <a:defRPr/>
            </a:pPr>
            <a:fld id="{0D17E64B-5AAD-4157-9A4C-7423CA488D3F}" type="slidenum">
              <a:rPr lang="en-GB"/>
              <a:pPr>
                <a:defRPr/>
              </a:pPr>
              <a:t>‹#›</a:t>
            </a:fld>
            <a:endParaRPr lang="en-GB" dirty="0"/>
          </a:p>
        </p:txBody>
      </p:sp>
    </p:spTree>
    <p:extLst>
      <p:ext uri="{BB962C8B-B14F-4D97-AF65-F5344CB8AC3E}">
        <p14:creationId xmlns:p14="http://schemas.microsoft.com/office/powerpoint/2010/main" val="319317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1368425"/>
          </a:xfrm>
        </p:spPr>
        <p:txBody>
          <a:bodyPr/>
          <a:lstStyle/>
          <a:p>
            <a:r>
              <a:rPr lang="en-US" smtClean="0"/>
              <a:t>Click to edit Master title style</a:t>
            </a:r>
            <a:endParaRPr lang="en-GB" dirty="0"/>
          </a:p>
        </p:txBody>
      </p:sp>
      <p:sp>
        <p:nvSpPr>
          <p:cNvPr id="3" name="Text Placeholder 2"/>
          <p:cNvSpPr>
            <a:spLocks noGrp="1"/>
          </p:cNvSpPr>
          <p:nvPr>
            <p:ph type="body" sz="half" idx="1"/>
          </p:nvPr>
        </p:nvSpPr>
        <p:spPr>
          <a:xfrm>
            <a:off x="457200" y="1844675"/>
            <a:ext cx="4038600" cy="3671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4038600" cy="3671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6"/>
          <p:cNvSpPr>
            <a:spLocks noGrp="1"/>
          </p:cNvSpPr>
          <p:nvPr>
            <p:ph type="sldNum" sz="quarter" idx="10"/>
          </p:nvPr>
        </p:nvSpPr>
        <p:spPr>
          <a:xfrm>
            <a:off x="6553200" y="6245225"/>
            <a:ext cx="2133600" cy="476250"/>
          </a:xfrm>
        </p:spPr>
        <p:txBody>
          <a:bodyPr/>
          <a:lstStyle>
            <a:lvl1pPr>
              <a:defRPr smtClean="0">
                <a:solidFill>
                  <a:prstClr val="white"/>
                </a:solidFill>
              </a:defRPr>
            </a:lvl1pPr>
          </a:lstStyle>
          <a:p>
            <a:pPr>
              <a:defRPr/>
            </a:pPr>
            <a:fld id="{85D840C7-1CFB-491C-A741-696743832D32}" type="slidenum">
              <a:rPr lang="en-US"/>
              <a:pPr>
                <a:defRPr/>
              </a:pPr>
              <a:t>‹#›</a:t>
            </a:fld>
            <a:endParaRPr lang="en-US" dirty="0"/>
          </a:p>
        </p:txBody>
      </p:sp>
    </p:spTree>
    <p:extLst>
      <p:ext uri="{BB962C8B-B14F-4D97-AF65-F5344CB8AC3E}">
        <p14:creationId xmlns:p14="http://schemas.microsoft.com/office/powerpoint/2010/main" val="146659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126163"/>
            <a:ext cx="9144000" cy="742950"/>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091CD"/>
              </a:solidFill>
            </a:endParaRPr>
          </a:p>
        </p:txBody>
      </p:sp>
      <p:pic>
        <p:nvPicPr>
          <p:cNvPr id="1027" name="Picture 6" descr="logo.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4638" y="6172200"/>
            <a:ext cx="10588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4143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smtClean="0"/>
              <a:t>Click to edit Master title style</a:t>
            </a:r>
            <a:endParaRPr lang="en-GB" altLang="en-US" smtClean="0"/>
          </a:p>
        </p:txBody>
      </p:sp>
      <p:sp>
        <p:nvSpPr>
          <p:cNvPr id="1029" name="Text Placeholder 2"/>
          <p:cNvSpPr>
            <a:spLocks noGrp="1"/>
          </p:cNvSpPr>
          <p:nvPr>
            <p:ph type="body" idx="1"/>
          </p:nvPr>
        </p:nvSpPr>
        <p:spPr bwMode="auto">
          <a:xfrm>
            <a:off x="457200" y="1989138"/>
            <a:ext cx="82296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white"/>
                </a:solidFill>
                <a:latin typeface="Gill Sans MT" panose="020B0502020104020203" pitchFamily="34" charset="0"/>
              </a:defRPr>
            </a:lvl1pPr>
          </a:lstStyle>
          <a:p>
            <a:pPr>
              <a:defRPr/>
            </a:pPr>
            <a:fld id="{F909DB95-FBDC-4C11-8F96-FA10B986AD28}" type="slidenum">
              <a:rPr lang="en-GB"/>
              <a:pPr>
                <a:defRPr/>
              </a:pPr>
              <a:t>‹#›</a:t>
            </a:fld>
            <a:endParaRPr lang="en-GB" dirty="0"/>
          </a:p>
        </p:txBody>
      </p:sp>
    </p:spTree>
    <p:extLst>
      <p:ext uri="{BB962C8B-B14F-4D97-AF65-F5344CB8AC3E}">
        <p14:creationId xmlns:p14="http://schemas.microsoft.com/office/powerpoint/2010/main" val="2566912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3200" kern="1200" cap="all">
          <a:solidFill>
            <a:schemeClr val="accent1"/>
          </a:solidFill>
          <a:latin typeface="Gill Sans MT" panose="020B0502020104020203" pitchFamily="34" charset="0"/>
          <a:ea typeface="+mj-ea"/>
          <a:cs typeface="+mj-cs"/>
        </a:defRPr>
      </a:lvl1pPr>
      <a:lvl2pPr algn="l" rtl="0" eaLnBrk="1" fontAlgn="base" hangingPunct="1">
        <a:spcBef>
          <a:spcPct val="0"/>
        </a:spcBef>
        <a:spcAft>
          <a:spcPct val="0"/>
        </a:spcAft>
        <a:defRPr sz="3200">
          <a:solidFill>
            <a:schemeClr val="accent1"/>
          </a:solidFill>
          <a:latin typeface="Gill Sans MT" pitchFamily="34" charset="0"/>
        </a:defRPr>
      </a:lvl2pPr>
      <a:lvl3pPr algn="l" rtl="0" eaLnBrk="1" fontAlgn="base" hangingPunct="1">
        <a:spcBef>
          <a:spcPct val="0"/>
        </a:spcBef>
        <a:spcAft>
          <a:spcPct val="0"/>
        </a:spcAft>
        <a:defRPr sz="3200">
          <a:solidFill>
            <a:schemeClr val="accent1"/>
          </a:solidFill>
          <a:latin typeface="Gill Sans MT" pitchFamily="34" charset="0"/>
        </a:defRPr>
      </a:lvl3pPr>
      <a:lvl4pPr algn="l" rtl="0" eaLnBrk="1" fontAlgn="base" hangingPunct="1">
        <a:spcBef>
          <a:spcPct val="0"/>
        </a:spcBef>
        <a:spcAft>
          <a:spcPct val="0"/>
        </a:spcAft>
        <a:defRPr sz="3200">
          <a:solidFill>
            <a:schemeClr val="accent1"/>
          </a:solidFill>
          <a:latin typeface="Gill Sans MT" pitchFamily="34" charset="0"/>
        </a:defRPr>
      </a:lvl4pPr>
      <a:lvl5pPr algn="l" rtl="0" eaLnBrk="1" fontAlgn="base" hangingPunct="1">
        <a:spcBef>
          <a:spcPct val="0"/>
        </a:spcBef>
        <a:spcAft>
          <a:spcPct val="0"/>
        </a:spcAft>
        <a:defRPr sz="3200">
          <a:solidFill>
            <a:schemeClr val="accent1"/>
          </a:solidFill>
          <a:latin typeface="Gill Sans MT" pitchFamily="34" charset="0"/>
        </a:defRPr>
      </a:lvl5pPr>
      <a:lvl6pPr marL="457200" algn="l" rtl="0" eaLnBrk="1" fontAlgn="base" hangingPunct="1">
        <a:spcBef>
          <a:spcPct val="0"/>
        </a:spcBef>
        <a:spcAft>
          <a:spcPct val="0"/>
        </a:spcAft>
        <a:defRPr sz="3200">
          <a:solidFill>
            <a:schemeClr val="accent1"/>
          </a:solidFill>
          <a:latin typeface="Gill Sans MT" pitchFamily="34" charset="0"/>
        </a:defRPr>
      </a:lvl6pPr>
      <a:lvl7pPr marL="914400" algn="l" rtl="0" eaLnBrk="1" fontAlgn="base" hangingPunct="1">
        <a:spcBef>
          <a:spcPct val="0"/>
        </a:spcBef>
        <a:spcAft>
          <a:spcPct val="0"/>
        </a:spcAft>
        <a:defRPr sz="3200">
          <a:solidFill>
            <a:schemeClr val="accent1"/>
          </a:solidFill>
          <a:latin typeface="Gill Sans MT" pitchFamily="34" charset="0"/>
        </a:defRPr>
      </a:lvl7pPr>
      <a:lvl8pPr marL="1371600" algn="l" rtl="0" eaLnBrk="1" fontAlgn="base" hangingPunct="1">
        <a:spcBef>
          <a:spcPct val="0"/>
        </a:spcBef>
        <a:spcAft>
          <a:spcPct val="0"/>
        </a:spcAft>
        <a:defRPr sz="3200">
          <a:solidFill>
            <a:schemeClr val="accent1"/>
          </a:solidFill>
          <a:latin typeface="Gill Sans MT" pitchFamily="34" charset="0"/>
        </a:defRPr>
      </a:lvl8pPr>
      <a:lvl9pPr marL="1828800" algn="l" rtl="0" eaLnBrk="1" fontAlgn="base" hangingPunct="1">
        <a:spcBef>
          <a:spcPct val="0"/>
        </a:spcBef>
        <a:spcAft>
          <a:spcPct val="0"/>
        </a:spcAft>
        <a:defRPr sz="3200">
          <a:solidFill>
            <a:schemeClr val="accent1"/>
          </a:solidFill>
          <a:latin typeface="Gill Sans MT" pitchFamily="34" charset="0"/>
        </a:defRPr>
      </a:lvl9pPr>
    </p:titleStyle>
    <p:bodyStyle>
      <a:lvl1pPr marL="342900" indent="-342900" algn="l" rtl="0" eaLnBrk="1" fontAlgn="base" hangingPunct="1">
        <a:spcBef>
          <a:spcPct val="20000"/>
        </a:spcBef>
        <a:spcAft>
          <a:spcPct val="0"/>
        </a:spcAft>
        <a:buClr>
          <a:schemeClr val="accent1"/>
        </a:buClr>
        <a:buFont typeface="Arial" pitchFamily="34" charset="0"/>
        <a:buChar char="•"/>
        <a:defRPr sz="3200" kern="1200">
          <a:solidFill>
            <a:srgbClr val="595959"/>
          </a:solidFill>
          <a:latin typeface="Gill Sans MT" panose="020B0502020104020203" pitchFamily="34" charset="0"/>
          <a:ea typeface="+mn-ea"/>
          <a:cs typeface="+mn-cs"/>
        </a:defRPr>
      </a:lvl1pPr>
      <a:lvl2pPr marL="742950" indent="-285750" algn="l" rtl="0" eaLnBrk="1" fontAlgn="base" hangingPunct="1">
        <a:spcBef>
          <a:spcPct val="20000"/>
        </a:spcBef>
        <a:spcAft>
          <a:spcPct val="0"/>
        </a:spcAft>
        <a:buClr>
          <a:schemeClr val="accent1"/>
        </a:buClr>
        <a:buFont typeface="Arial" pitchFamily="34" charset="0"/>
        <a:buChar char="•"/>
        <a:defRPr sz="2800" kern="1200">
          <a:solidFill>
            <a:srgbClr val="595959"/>
          </a:solidFill>
          <a:latin typeface="Gill Sans MT" panose="020B0502020104020203" pitchFamily="34" charset="0"/>
          <a:ea typeface="+mn-ea"/>
          <a:cs typeface="+mn-cs"/>
        </a:defRPr>
      </a:lvl2pPr>
      <a:lvl3pPr marL="1143000" indent="-228600" algn="l" rtl="0" eaLnBrk="1" fontAlgn="base" hangingPunct="1">
        <a:spcBef>
          <a:spcPct val="20000"/>
        </a:spcBef>
        <a:spcAft>
          <a:spcPct val="0"/>
        </a:spcAft>
        <a:buClr>
          <a:schemeClr val="accent1"/>
        </a:buClr>
        <a:buFont typeface="Arial" pitchFamily="34" charset="0"/>
        <a:buChar char="•"/>
        <a:defRPr sz="2400" kern="1200">
          <a:solidFill>
            <a:srgbClr val="595959"/>
          </a:solidFill>
          <a:latin typeface="Gill Sans MT" panose="020B0502020104020203" pitchFamily="34" charset="0"/>
          <a:ea typeface="+mn-ea"/>
          <a:cs typeface="+mn-cs"/>
        </a:defRPr>
      </a:lvl3pPr>
      <a:lvl4pPr marL="1600200" indent="-228600" algn="l" rtl="0" eaLnBrk="1" fontAlgn="base" hangingPunct="1">
        <a:spcBef>
          <a:spcPct val="20000"/>
        </a:spcBef>
        <a:spcAft>
          <a:spcPct val="0"/>
        </a:spcAft>
        <a:buClr>
          <a:schemeClr val="accent1"/>
        </a:buClr>
        <a:buFont typeface="Arial" pitchFamily="34" charset="0"/>
        <a:buChar char="•"/>
        <a:defRPr sz="2000" kern="1200">
          <a:solidFill>
            <a:srgbClr val="595959"/>
          </a:solidFill>
          <a:latin typeface="Gill Sans MT" panose="020B0502020104020203" pitchFamily="34" charset="0"/>
          <a:ea typeface="+mn-ea"/>
          <a:cs typeface="+mn-cs"/>
        </a:defRPr>
      </a:lvl4pPr>
      <a:lvl5pPr marL="2057400" indent="-228600" algn="l" rtl="0" eaLnBrk="1" fontAlgn="base" hangingPunct="1">
        <a:spcBef>
          <a:spcPct val="20000"/>
        </a:spcBef>
        <a:spcAft>
          <a:spcPct val="0"/>
        </a:spcAft>
        <a:buClr>
          <a:schemeClr val="accent1"/>
        </a:buClr>
        <a:buFont typeface="Arial" pitchFamily="34" charset="0"/>
        <a:buChar char="•"/>
        <a:defRPr sz="2000" kern="1200">
          <a:solidFill>
            <a:srgbClr val="595959"/>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126163"/>
            <a:ext cx="9144000" cy="742950"/>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091CD"/>
              </a:solidFill>
            </a:endParaRPr>
          </a:p>
        </p:txBody>
      </p:sp>
      <p:pic>
        <p:nvPicPr>
          <p:cNvPr id="11267" name="Picture 6" descr="logo.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4638" y="6172200"/>
            <a:ext cx="10588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4143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GB" altLang="en-US" smtClean="0"/>
              <a:t>Click to edit Master title style</a:t>
            </a:r>
          </a:p>
        </p:txBody>
      </p:sp>
      <p:sp>
        <p:nvSpPr>
          <p:cNvPr id="11269" name="Text Placeholder 2"/>
          <p:cNvSpPr>
            <a:spLocks noGrp="1"/>
          </p:cNvSpPr>
          <p:nvPr>
            <p:ph type="body" idx="1"/>
          </p:nvPr>
        </p:nvSpPr>
        <p:spPr bwMode="auto">
          <a:xfrm>
            <a:off x="457200" y="1989138"/>
            <a:ext cx="82296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white"/>
                </a:solidFill>
                <a:latin typeface="Gill Sans MT" panose="020B0502020104020203" pitchFamily="34" charset="0"/>
              </a:defRPr>
            </a:lvl1pPr>
          </a:lstStyle>
          <a:p>
            <a:pPr>
              <a:defRPr/>
            </a:pPr>
            <a:fld id="{3FE8889E-DBC6-4C53-9BCB-4386095ACF4E}" type="slidenum">
              <a:rPr lang="en-GB"/>
              <a:pPr>
                <a:defRPr/>
              </a:pPr>
              <a:t>‹#›</a:t>
            </a:fld>
            <a:endParaRPr lang="en-GB" dirty="0"/>
          </a:p>
        </p:txBody>
      </p:sp>
    </p:spTree>
    <p:extLst>
      <p:ext uri="{BB962C8B-B14F-4D97-AF65-F5344CB8AC3E}">
        <p14:creationId xmlns:p14="http://schemas.microsoft.com/office/powerpoint/2010/main" val="31518693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rtl="0" fontAlgn="base">
        <a:spcBef>
          <a:spcPct val="0"/>
        </a:spcBef>
        <a:spcAft>
          <a:spcPct val="0"/>
        </a:spcAft>
        <a:defRPr sz="3200" kern="1200" cap="all">
          <a:solidFill>
            <a:schemeClr val="accent1"/>
          </a:solidFill>
          <a:latin typeface="Gill Sans MT" panose="020B0502020104020203" pitchFamily="34" charset="0"/>
          <a:ea typeface="+mj-ea"/>
          <a:cs typeface="+mj-cs"/>
        </a:defRPr>
      </a:lvl1pPr>
      <a:lvl2pPr algn="l" rtl="0" fontAlgn="base">
        <a:spcBef>
          <a:spcPct val="0"/>
        </a:spcBef>
        <a:spcAft>
          <a:spcPct val="0"/>
        </a:spcAft>
        <a:defRPr sz="3200">
          <a:solidFill>
            <a:schemeClr val="accent1"/>
          </a:solidFill>
          <a:latin typeface="Gill Sans MT" pitchFamily="34" charset="0"/>
        </a:defRPr>
      </a:lvl2pPr>
      <a:lvl3pPr algn="l" rtl="0" fontAlgn="base">
        <a:spcBef>
          <a:spcPct val="0"/>
        </a:spcBef>
        <a:spcAft>
          <a:spcPct val="0"/>
        </a:spcAft>
        <a:defRPr sz="3200">
          <a:solidFill>
            <a:schemeClr val="accent1"/>
          </a:solidFill>
          <a:latin typeface="Gill Sans MT" pitchFamily="34" charset="0"/>
        </a:defRPr>
      </a:lvl3pPr>
      <a:lvl4pPr algn="l" rtl="0" fontAlgn="base">
        <a:spcBef>
          <a:spcPct val="0"/>
        </a:spcBef>
        <a:spcAft>
          <a:spcPct val="0"/>
        </a:spcAft>
        <a:defRPr sz="3200">
          <a:solidFill>
            <a:schemeClr val="accent1"/>
          </a:solidFill>
          <a:latin typeface="Gill Sans MT" pitchFamily="34" charset="0"/>
        </a:defRPr>
      </a:lvl4pPr>
      <a:lvl5pPr algn="l" rtl="0" fontAlgn="base">
        <a:spcBef>
          <a:spcPct val="0"/>
        </a:spcBef>
        <a:spcAft>
          <a:spcPct val="0"/>
        </a:spcAft>
        <a:defRPr sz="3200">
          <a:solidFill>
            <a:schemeClr val="accent1"/>
          </a:solidFill>
          <a:latin typeface="Gill Sans MT" pitchFamily="34" charset="0"/>
        </a:defRPr>
      </a:lvl5pPr>
      <a:lvl6pPr marL="457200" algn="l" rtl="0" fontAlgn="base">
        <a:spcBef>
          <a:spcPct val="0"/>
        </a:spcBef>
        <a:spcAft>
          <a:spcPct val="0"/>
        </a:spcAft>
        <a:defRPr sz="3200">
          <a:solidFill>
            <a:schemeClr val="accent1"/>
          </a:solidFill>
          <a:latin typeface="Gill Sans MT" pitchFamily="34" charset="0"/>
        </a:defRPr>
      </a:lvl6pPr>
      <a:lvl7pPr marL="914400" algn="l" rtl="0" fontAlgn="base">
        <a:spcBef>
          <a:spcPct val="0"/>
        </a:spcBef>
        <a:spcAft>
          <a:spcPct val="0"/>
        </a:spcAft>
        <a:defRPr sz="3200">
          <a:solidFill>
            <a:schemeClr val="accent1"/>
          </a:solidFill>
          <a:latin typeface="Gill Sans MT" pitchFamily="34" charset="0"/>
        </a:defRPr>
      </a:lvl7pPr>
      <a:lvl8pPr marL="1371600" algn="l" rtl="0" fontAlgn="base">
        <a:spcBef>
          <a:spcPct val="0"/>
        </a:spcBef>
        <a:spcAft>
          <a:spcPct val="0"/>
        </a:spcAft>
        <a:defRPr sz="3200">
          <a:solidFill>
            <a:schemeClr val="accent1"/>
          </a:solidFill>
          <a:latin typeface="Gill Sans MT" pitchFamily="34" charset="0"/>
        </a:defRPr>
      </a:lvl8pPr>
      <a:lvl9pPr marL="1828800" algn="l" rtl="0" fontAlgn="base">
        <a:spcBef>
          <a:spcPct val="0"/>
        </a:spcBef>
        <a:spcAft>
          <a:spcPct val="0"/>
        </a:spcAft>
        <a:defRPr sz="3200">
          <a:solidFill>
            <a:schemeClr val="accent1"/>
          </a:solidFill>
          <a:latin typeface="Gill Sans MT" pitchFamily="34" charset="0"/>
        </a:defRPr>
      </a:lvl9pPr>
    </p:titleStyle>
    <p:bodyStyle>
      <a:lvl1pPr marL="342900" indent="-342900" algn="l" rtl="0" fontAlgn="base">
        <a:spcBef>
          <a:spcPct val="20000"/>
        </a:spcBef>
        <a:spcAft>
          <a:spcPct val="0"/>
        </a:spcAft>
        <a:buClr>
          <a:schemeClr val="accent1"/>
        </a:buClr>
        <a:buFont typeface="Arial" pitchFamily="34" charset="0"/>
        <a:buChar char="•"/>
        <a:defRPr sz="3200" kern="1200">
          <a:solidFill>
            <a:srgbClr val="595959"/>
          </a:solidFill>
          <a:latin typeface="Gill Sans MT" panose="020B0502020104020203" pitchFamily="34" charset="0"/>
          <a:ea typeface="+mn-ea"/>
          <a:cs typeface="+mn-cs"/>
        </a:defRPr>
      </a:lvl1pPr>
      <a:lvl2pPr marL="742950" indent="-285750" algn="l" rtl="0" fontAlgn="base">
        <a:spcBef>
          <a:spcPct val="20000"/>
        </a:spcBef>
        <a:spcAft>
          <a:spcPct val="0"/>
        </a:spcAft>
        <a:buClr>
          <a:schemeClr val="accent1"/>
        </a:buClr>
        <a:buFont typeface="Arial" pitchFamily="34" charset="0"/>
        <a:buChar char="•"/>
        <a:defRPr sz="2800" kern="1200">
          <a:solidFill>
            <a:srgbClr val="595959"/>
          </a:solidFill>
          <a:latin typeface="Gill Sans MT" panose="020B0502020104020203" pitchFamily="34" charset="0"/>
          <a:ea typeface="+mn-ea"/>
          <a:cs typeface="+mn-cs"/>
        </a:defRPr>
      </a:lvl2pPr>
      <a:lvl3pPr marL="1143000" indent="-228600" algn="l" rtl="0" fontAlgn="base">
        <a:spcBef>
          <a:spcPct val="20000"/>
        </a:spcBef>
        <a:spcAft>
          <a:spcPct val="0"/>
        </a:spcAft>
        <a:buClr>
          <a:schemeClr val="accent1"/>
        </a:buClr>
        <a:buFont typeface="Arial" pitchFamily="34" charset="0"/>
        <a:buChar char="•"/>
        <a:defRPr sz="2400" kern="1200">
          <a:solidFill>
            <a:srgbClr val="595959"/>
          </a:solidFill>
          <a:latin typeface="Gill Sans MT" panose="020B0502020104020203" pitchFamily="34" charset="0"/>
          <a:ea typeface="+mn-ea"/>
          <a:cs typeface="+mn-cs"/>
        </a:defRPr>
      </a:lvl3pPr>
      <a:lvl4pPr marL="1600200" indent="-228600" algn="l" rtl="0" fontAlgn="base">
        <a:spcBef>
          <a:spcPct val="20000"/>
        </a:spcBef>
        <a:spcAft>
          <a:spcPct val="0"/>
        </a:spcAft>
        <a:buClr>
          <a:schemeClr val="accent1"/>
        </a:buClr>
        <a:buFont typeface="Arial" pitchFamily="34" charset="0"/>
        <a:buChar char="•"/>
        <a:defRPr sz="2000" kern="1200">
          <a:solidFill>
            <a:srgbClr val="595959"/>
          </a:solidFill>
          <a:latin typeface="Gill Sans MT" panose="020B0502020104020203" pitchFamily="34" charset="0"/>
          <a:ea typeface="+mn-ea"/>
          <a:cs typeface="+mn-cs"/>
        </a:defRPr>
      </a:lvl4pPr>
      <a:lvl5pPr marL="2057400" indent="-228600" algn="l" rtl="0" fontAlgn="base">
        <a:spcBef>
          <a:spcPct val="20000"/>
        </a:spcBef>
        <a:spcAft>
          <a:spcPct val="0"/>
        </a:spcAft>
        <a:buClr>
          <a:schemeClr val="accent1"/>
        </a:buClr>
        <a:buFont typeface="Arial" pitchFamily="34" charset="0"/>
        <a:buChar char="•"/>
        <a:defRPr sz="2000" kern="1200">
          <a:solidFill>
            <a:srgbClr val="595959"/>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126163"/>
            <a:ext cx="9144000" cy="742950"/>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091CD"/>
              </a:solidFill>
            </a:endParaRPr>
          </a:p>
        </p:txBody>
      </p:sp>
      <p:pic>
        <p:nvPicPr>
          <p:cNvPr id="21507" name="Picture 6" descr="logo.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4638" y="6172200"/>
            <a:ext cx="10588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4143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GB" altLang="en-US" smtClean="0"/>
              <a:t>Click to edit Master title style</a:t>
            </a:r>
          </a:p>
        </p:txBody>
      </p:sp>
      <p:sp>
        <p:nvSpPr>
          <p:cNvPr id="21509" name="Text Placeholder 2"/>
          <p:cNvSpPr>
            <a:spLocks noGrp="1"/>
          </p:cNvSpPr>
          <p:nvPr>
            <p:ph type="body" idx="1"/>
          </p:nvPr>
        </p:nvSpPr>
        <p:spPr bwMode="auto">
          <a:xfrm>
            <a:off x="457200" y="1989138"/>
            <a:ext cx="82296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white"/>
                </a:solidFill>
                <a:latin typeface="Gill Sans MT" panose="020B0502020104020203" pitchFamily="34" charset="0"/>
              </a:defRPr>
            </a:lvl1pPr>
          </a:lstStyle>
          <a:p>
            <a:pPr>
              <a:defRPr/>
            </a:pPr>
            <a:fld id="{60EEE47E-2AF2-499D-8BC3-7FDDD60E8900}" type="slidenum">
              <a:rPr lang="en-GB"/>
              <a:pPr>
                <a:defRPr/>
              </a:pPr>
              <a:t>‹#›</a:t>
            </a:fld>
            <a:endParaRPr lang="en-GB" dirty="0"/>
          </a:p>
        </p:txBody>
      </p:sp>
    </p:spTree>
    <p:extLst>
      <p:ext uri="{BB962C8B-B14F-4D97-AF65-F5344CB8AC3E}">
        <p14:creationId xmlns:p14="http://schemas.microsoft.com/office/powerpoint/2010/main" val="22986743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rtl="0" fontAlgn="base">
        <a:spcBef>
          <a:spcPct val="0"/>
        </a:spcBef>
        <a:spcAft>
          <a:spcPct val="0"/>
        </a:spcAft>
        <a:defRPr sz="3200" kern="1200" cap="all">
          <a:solidFill>
            <a:schemeClr val="accent1"/>
          </a:solidFill>
          <a:latin typeface="Gill Sans MT" panose="020B0502020104020203" pitchFamily="34" charset="0"/>
          <a:ea typeface="+mj-ea"/>
          <a:cs typeface="+mj-cs"/>
        </a:defRPr>
      </a:lvl1pPr>
      <a:lvl2pPr algn="l" rtl="0" fontAlgn="base">
        <a:spcBef>
          <a:spcPct val="0"/>
        </a:spcBef>
        <a:spcAft>
          <a:spcPct val="0"/>
        </a:spcAft>
        <a:defRPr sz="3200">
          <a:solidFill>
            <a:schemeClr val="accent1"/>
          </a:solidFill>
          <a:latin typeface="Gill Sans MT" pitchFamily="34" charset="0"/>
        </a:defRPr>
      </a:lvl2pPr>
      <a:lvl3pPr algn="l" rtl="0" fontAlgn="base">
        <a:spcBef>
          <a:spcPct val="0"/>
        </a:spcBef>
        <a:spcAft>
          <a:spcPct val="0"/>
        </a:spcAft>
        <a:defRPr sz="3200">
          <a:solidFill>
            <a:schemeClr val="accent1"/>
          </a:solidFill>
          <a:latin typeface="Gill Sans MT" pitchFamily="34" charset="0"/>
        </a:defRPr>
      </a:lvl3pPr>
      <a:lvl4pPr algn="l" rtl="0" fontAlgn="base">
        <a:spcBef>
          <a:spcPct val="0"/>
        </a:spcBef>
        <a:spcAft>
          <a:spcPct val="0"/>
        </a:spcAft>
        <a:defRPr sz="3200">
          <a:solidFill>
            <a:schemeClr val="accent1"/>
          </a:solidFill>
          <a:latin typeface="Gill Sans MT" pitchFamily="34" charset="0"/>
        </a:defRPr>
      </a:lvl4pPr>
      <a:lvl5pPr algn="l" rtl="0" fontAlgn="base">
        <a:spcBef>
          <a:spcPct val="0"/>
        </a:spcBef>
        <a:spcAft>
          <a:spcPct val="0"/>
        </a:spcAft>
        <a:defRPr sz="3200">
          <a:solidFill>
            <a:schemeClr val="accent1"/>
          </a:solidFill>
          <a:latin typeface="Gill Sans MT" pitchFamily="34" charset="0"/>
        </a:defRPr>
      </a:lvl5pPr>
      <a:lvl6pPr marL="457200" algn="l" rtl="0" fontAlgn="base">
        <a:spcBef>
          <a:spcPct val="0"/>
        </a:spcBef>
        <a:spcAft>
          <a:spcPct val="0"/>
        </a:spcAft>
        <a:defRPr sz="3200">
          <a:solidFill>
            <a:schemeClr val="accent1"/>
          </a:solidFill>
          <a:latin typeface="Gill Sans MT" pitchFamily="34" charset="0"/>
        </a:defRPr>
      </a:lvl6pPr>
      <a:lvl7pPr marL="914400" algn="l" rtl="0" fontAlgn="base">
        <a:spcBef>
          <a:spcPct val="0"/>
        </a:spcBef>
        <a:spcAft>
          <a:spcPct val="0"/>
        </a:spcAft>
        <a:defRPr sz="3200">
          <a:solidFill>
            <a:schemeClr val="accent1"/>
          </a:solidFill>
          <a:latin typeface="Gill Sans MT" pitchFamily="34" charset="0"/>
        </a:defRPr>
      </a:lvl7pPr>
      <a:lvl8pPr marL="1371600" algn="l" rtl="0" fontAlgn="base">
        <a:spcBef>
          <a:spcPct val="0"/>
        </a:spcBef>
        <a:spcAft>
          <a:spcPct val="0"/>
        </a:spcAft>
        <a:defRPr sz="3200">
          <a:solidFill>
            <a:schemeClr val="accent1"/>
          </a:solidFill>
          <a:latin typeface="Gill Sans MT" pitchFamily="34" charset="0"/>
        </a:defRPr>
      </a:lvl8pPr>
      <a:lvl9pPr marL="1828800" algn="l" rtl="0" fontAlgn="base">
        <a:spcBef>
          <a:spcPct val="0"/>
        </a:spcBef>
        <a:spcAft>
          <a:spcPct val="0"/>
        </a:spcAft>
        <a:defRPr sz="3200">
          <a:solidFill>
            <a:schemeClr val="accent1"/>
          </a:solidFill>
          <a:latin typeface="Gill Sans MT" pitchFamily="34" charset="0"/>
        </a:defRPr>
      </a:lvl9pPr>
    </p:titleStyle>
    <p:bodyStyle>
      <a:lvl1pPr marL="342900" indent="-342900" algn="l" rtl="0" fontAlgn="base">
        <a:spcBef>
          <a:spcPct val="20000"/>
        </a:spcBef>
        <a:spcAft>
          <a:spcPct val="0"/>
        </a:spcAft>
        <a:buClr>
          <a:schemeClr val="accent1"/>
        </a:buClr>
        <a:buFont typeface="Arial" pitchFamily="34" charset="0"/>
        <a:buChar char="•"/>
        <a:defRPr sz="3200" kern="1200">
          <a:solidFill>
            <a:srgbClr val="595959"/>
          </a:solidFill>
          <a:latin typeface="Gill Sans MT" panose="020B0502020104020203" pitchFamily="34" charset="0"/>
          <a:ea typeface="+mn-ea"/>
          <a:cs typeface="+mn-cs"/>
        </a:defRPr>
      </a:lvl1pPr>
      <a:lvl2pPr marL="742950" indent="-285750" algn="l" rtl="0" fontAlgn="base">
        <a:spcBef>
          <a:spcPct val="20000"/>
        </a:spcBef>
        <a:spcAft>
          <a:spcPct val="0"/>
        </a:spcAft>
        <a:buClr>
          <a:schemeClr val="accent1"/>
        </a:buClr>
        <a:buFont typeface="Arial" pitchFamily="34" charset="0"/>
        <a:buChar char="•"/>
        <a:defRPr sz="2800" kern="1200">
          <a:solidFill>
            <a:srgbClr val="595959"/>
          </a:solidFill>
          <a:latin typeface="Gill Sans MT" panose="020B0502020104020203" pitchFamily="34" charset="0"/>
          <a:ea typeface="+mn-ea"/>
          <a:cs typeface="+mn-cs"/>
        </a:defRPr>
      </a:lvl2pPr>
      <a:lvl3pPr marL="1143000" indent="-228600" algn="l" rtl="0" fontAlgn="base">
        <a:spcBef>
          <a:spcPct val="20000"/>
        </a:spcBef>
        <a:spcAft>
          <a:spcPct val="0"/>
        </a:spcAft>
        <a:buClr>
          <a:schemeClr val="accent1"/>
        </a:buClr>
        <a:buFont typeface="Arial" pitchFamily="34" charset="0"/>
        <a:buChar char="•"/>
        <a:defRPr sz="2400" kern="1200">
          <a:solidFill>
            <a:srgbClr val="595959"/>
          </a:solidFill>
          <a:latin typeface="Gill Sans MT" panose="020B0502020104020203" pitchFamily="34" charset="0"/>
          <a:ea typeface="+mn-ea"/>
          <a:cs typeface="+mn-cs"/>
        </a:defRPr>
      </a:lvl3pPr>
      <a:lvl4pPr marL="1600200" indent="-228600" algn="l" rtl="0" fontAlgn="base">
        <a:spcBef>
          <a:spcPct val="20000"/>
        </a:spcBef>
        <a:spcAft>
          <a:spcPct val="0"/>
        </a:spcAft>
        <a:buClr>
          <a:schemeClr val="accent1"/>
        </a:buClr>
        <a:buFont typeface="Arial" pitchFamily="34" charset="0"/>
        <a:buChar char="•"/>
        <a:defRPr sz="2000" kern="1200">
          <a:solidFill>
            <a:srgbClr val="595959"/>
          </a:solidFill>
          <a:latin typeface="Gill Sans MT" panose="020B0502020104020203" pitchFamily="34" charset="0"/>
          <a:ea typeface="+mn-ea"/>
          <a:cs typeface="+mn-cs"/>
        </a:defRPr>
      </a:lvl4pPr>
      <a:lvl5pPr marL="2057400" indent="-228600" algn="l" rtl="0" fontAlgn="base">
        <a:spcBef>
          <a:spcPct val="20000"/>
        </a:spcBef>
        <a:spcAft>
          <a:spcPct val="0"/>
        </a:spcAft>
        <a:buClr>
          <a:schemeClr val="accent1"/>
        </a:buClr>
        <a:buFont typeface="Arial" pitchFamily="34" charset="0"/>
        <a:buChar char="•"/>
        <a:defRPr sz="2000" kern="1200">
          <a:solidFill>
            <a:srgbClr val="595959"/>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26163"/>
            <a:ext cx="9144000" cy="742950"/>
          </a:xfrm>
          <a:prstGeom prst="rect">
            <a:avLst/>
          </a:prstGeom>
          <a:solidFill>
            <a:srgbClr val="F897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091CD"/>
              </a:solidFill>
            </a:endParaRPr>
          </a:p>
        </p:txBody>
      </p:sp>
      <p:pic>
        <p:nvPicPr>
          <p:cNvPr id="8" name="Picture 6" descr="logo.png"/>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74638" y="6172200"/>
            <a:ext cx="10588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41379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988840"/>
            <a:ext cx="8229600" cy="39604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Gill Sans MT" panose="020B0502020104020203" pitchFamily="34" charset="0"/>
              </a:defRPr>
            </a:lvl1pPr>
          </a:lstStyle>
          <a:p>
            <a:fld id="{D8570DFA-2F02-4AC5-ACF4-BA24D8F8D4C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5397297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914400" rtl="0" eaLnBrk="1" latinLnBrk="0" hangingPunct="1">
        <a:spcBef>
          <a:spcPct val="0"/>
        </a:spcBef>
        <a:buNone/>
        <a:defRPr sz="3200" kern="1200" cap="all" baseline="0">
          <a:solidFill>
            <a:schemeClr val="accent1"/>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rgbClr val="595959"/>
          </a:solidFill>
          <a:latin typeface="Gill Sans MT" panose="020B0502020104020203" pitchFamily="34"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rgbClr val="595959"/>
          </a:solidFill>
          <a:latin typeface="Gill Sans MT" panose="020B0502020104020203" pitchFamily="34"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rgbClr val="595959"/>
          </a:solidFill>
          <a:latin typeface="Gill Sans MT" panose="020B0502020104020203" pitchFamily="34"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rgbClr val="595959"/>
          </a:solidFill>
          <a:latin typeface="Gill Sans MT" panose="020B0502020104020203" pitchFamily="34"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rgbClr val="595959"/>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sonja.graham@globalactionplan.org.uk"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825" y="2130425"/>
            <a:ext cx="4198938" cy="1470025"/>
          </a:xfrm>
        </p:spPr>
        <p:txBody>
          <a:bodyPr rtlCol="0"/>
          <a:lstStyle/>
          <a:p>
            <a:pPr fontAlgn="auto">
              <a:spcAft>
                <a:spcPts val="0"/>
              </a:spcAft>
              <a:defRPr/>
            </a:pPr>
            <a:r>
              <a:rPr lang="en-GB" dirty="0" smtClean="0"/>
              <a:t>Global action </a:t>
            </a:r>
            <a:r>
              <a:rPr lang="en-GB" dirty="0" smtClean="0"/>
              <a:t>plan</a:t>
            </a:r>
            <a:endParaRPr lang="en-GB" dirty="0"/>
          </a:p>
        </p:txBody>
      </p:sp>
      <p:sp>
        <p:nvSpPr>
          <p:cNvPr id="32770" name="Subtitle 2"/>
          <p:cNvSpPr>
            <a:spLocks noGrp="1"/>
          </p:cNvSpPr>
          <p:nvPr>
            <p:ph type="subTitle" idx="1"/>
          </p:nvPr>
        </p:nvSpPr>
        <p:spPr>
          <a:xfrm>
            <a:off x="331788" y="3886200"/>
            <a:ext cx="4117975" cy="1752600"/>
          </a:xfrm>
        </p:spPr>
        <p:txBody>
          <a:bodyPr/>
          <a:lstStyle/>
          <a:p>
            <a:r>
              <a:rPr lang="en-GB" altLang="en-US" dirty="0" smtClean="0"/>
              <a:t>An explanation of our happiness</a:t>
            </a:r>
          </a:p>
          <a:p>
            <a:r>
              <a:rPr lang="en-GB" altLang="en-US" dirty="0" smtClean="0"/>
              <a:t>(with photos of monkeys and other animals)</a:t>
            </a:r>
            <a:endParaRPr lang="en-GB" altLang="en-US" dirty="0" smtClean="0"/>
          </a:p>
        </p:txBody>
      </p:sp>
    </p:spTree>
    <p:extLst>
      <p:ext uri="{BB962C8B-B14F-4D97-AF65-F5344CB8AC3E}">
        <p14:creationId xmlns:p14="http://schemas.microsoft.com/office/powerpoint/2010/main" val="92103401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Name and share the niggles</a:t>
            </a:r>
            <a:endParaRPr lang="en-GB" dirty="0"/>
          </a:p>
        </p:txBody>
      </p:sp>
      <p:sp>
        <p:nvSpPr>
          <p:cNvPr id="6" name="Text Placeholder 5"/>
          <p:cNvSpPr>
            <a:spLocks noGrp="1"/>
          </p:cNvSpPr>
          <p:nvPr>
            <p:ph type="body" sz="half" idx="1"/>
          </p:nvPr>
        </p:nvSpPr>
        <p:spPr/>
        <p:txBody>
          <a:bodyPr/>
          <a:lstStyle/>
          <a:p>
            <a:r>
              <a:rPr lang="en-GB" dirty="0" smtClean="0"/>
              <a:t>Problem solving </a:t>
            </a:r>
            <a:r>
              <a:rPr lang="en-GB" dirty="0" err="1" smtClean="0"/>
              <a:t>awaydays</a:t>
            </a:r>
            <a:endParaRPr lang="en-GB" dirty="0" smtClean="0"/>
          </a:p>
          <a:p>
            <a:r>
              <a:rPr lang="en-GB" dirty="0" smtClean="0"/>
              <a:t>Development Group health check </a:t>
            </a:r>
          </a:p>
          <a:p>
            <a:r>
              <a:rPr lang="en-GB" dirty="0" smtClean="0"/>
              <a:t>1-10 in project meetings</a:t>
            </a:r>
          </a:p>
        </p:txBody>
      </p:sp>
      <p:pic>
        <p:nvPicPr>
          <p:cNvPr id="8" name="Content Placeholder 7"/>
          <p:cNvPicPr>
            <a:picLocks noGrp="1" noChangeAspect="1"/>
          </p:cNvPicPr>
          <p:nvPr>
            <p:ph sz="half" idx="2"/>
          </p:nvPr>
        </p:nvPicPr>
        <p:blipFill>
          <a:blip r:embed="rId2"/>
          <a:stretch>
            <a:fillRect/>
          </a:stretch>
        </p:blipFill>
        <p:spPr>
          <a:xfrm>
            <a:off x="5238750" y="2251869"/>
            <a:ext cx="2857500" cy="2857500"/>
          </a:xfrm>
          <a:prstGeom prst="rect">
            <a:avLst/>
          </a:prstGeom>
        </p:spPr>
      </p:pic>
    </p:spTree>
    <p:extLst>
      <p:ext uri="{BB962C8B-B14F-4D97-AF65-F5344CB8AC3E}">
        <p14:creationId xmlns:p14="http://schemas.microsoft.com/office/powerpoint/2010/main" val="3071818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Give time and thanks</a:t>
            </a:r>
            <a:endParaRPr lang="en-GB" dirty="0"/>
          </a:p>
        </p:txBody>
      </p:sp>
      <p:sp>
        <p:nvSpPr>
          <p:cNvPr id="3" name="Text Placeholder 2"/>
          <p:cNvSpPr>
            <a:spLocks noGrp="1"/>
          </p:cNvSpPr>
          <p:nvPr>
            <p:ph type="body" sz="half" idx="1"/>
          </p:nvPr>
        </p:nvSpPr>
        <p:spPr/>
        <p:txBody>
          <a:bodyPr/>
          <a:lstStyle/>
          <a:p>
            <a:r>
              <a:rPr lang="en-GB" dirty="0" smtClean="0"/>
              <a:t>Development sessions</a:t>
            </a:r>
            <a:endParaRPr lang="en-GB" dirty="0"/>
          </a:p>
          <a:p>
            <a:r>
              <a:rPr lang="en-GB" dirty="0" smtClean="0"/>
              <a:t>Thank you board and staff hero</a:t>
            </a:r>
          </a:p>
          <a:p>
            <a:r>
              <a:rPr lang="en-GB" dirty="0" smtClean="0"/>
              <a:t>GAP alumni</a:t>
            </a:r>
          </a:p>
          <a:p>
            <a:r>
              <a:rPr lang="en-GB" dirty="0" smtClean="0"/>
              <a:t>Easter eggs to Xmas vouchers</a:t>
            </a:r>
            <a:endParaRPr lang="en-GB" dirty="0"/>
          </a:p>
        </p:txBody>
      </p:sp>
      <p:pic>
        <p:nvPicPr>
          <p:cNvPr id="5" name="Content Placeholder 4"/>
          <p:cNvPicPr>
            <a:picLocks noGrp="1" noChangeAspect="1"/>
          </p:cNvPicPr>
          <p:nvPr>
            <p:ph sz="half" idx="2"/>
          </p:nvPr>
        </p:nvPicPr>
        <p:blipFill>
          <a:blip r:embed="rId2"/>
          <a:stretch>
            <a:fillRect/>
          </a:stretch>
        </p:blipFill>
        <p:spPr>
          <a:xfrm>
            <a:off x="4648200" y="2502694"/>
            <a:ext cx="4038600" cy="2355850"/>
          </a:xfrm>
          <a:prstGeom prst="rect">
            <a:avLst/>
          </a:prstGeom>
        </p:spPr>
      </p:pic>
    </p:spTree>
    <p:extLst>
      <p:ext uri="{BB962C8B-B14F-4D97-AF65-F5344CB8AC3E}">
        <p14:creationId xmlns:p14="http://schemas.microsoft.com/office/powerpoint/2010/main" val="1830168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Small things add up</a:t>
            </a:r>
            <a:endParaRPr lang="en-GB" dirty="0"/>
          </a:p>
        </p:txBody>
      </p:sp>
      <p:sp>
        <p:nvSpPr>
          <p:cNvPr id="3" name="Text Placeholder 2"/>
          <p:cNvSpPr>
            <a:spLocks noGrp="1"/>
          </p:cNvSpPr>
          <p:nvPr>
            <p:ph type="body" sz="half" idx="1"/>
          </p:nvPr>
        </p:nvSpPr>
        <p:spPr/>
        <p:txBody>
          <a:bodyPr/>
          <a:lstStyle/>
          <a:p>
            <a:r>
              <a:rPr lang="en-GB" dirty="0" smtClean="0"/>
              <a:t>Office dogs</a:t>
            </a:r>
          </a:p>
          <a:p>
            <a:r>
              <a:rPr lang="en-GB" dirty="0" smtClean="0"/>
              <a:t>Birthday buddies and leaving creeps</a:t>
            </a:r>
          </a:p>
          <a:p>
            <a:r>
              <a:rPr lang="en-GB" dirty="0" smtClean="0"/>
              <a:t>Office </a:t>
            </a:r>
            <a:r>
              <a:rPr lang="en-GB" dirty="0" err="1" smtClean="0"/>
              <a:t>amazification</a:t>
            </a:r>
            <a:endParaRPr lang="en-GB" dirty="0" smtClean="0"/>
          </a:p>
          <a:p>
            <a:r>
              <a:rPr lang="en-GB" dirty="0" smtClean="0"/>
              <a:t>Ping pong and </a:t>
            </a:r>
            <a:r>
              <a:rPr lang="en-GB" dirty="0" err="1" smtClean="0"/>
              <a:t>rounders</a:t>
            </a:r>
            <a:endParaRPr lang="en-GB" dirty="0" smtClean="0"/>
          </a:p>
        </p:txBody>
      </p:sp>
      <p:pic>
        <p:nvPicPr>
          <p:cNvPr id="7" name="Content Placeholder 6"/>
          <p:cNvPicPr>
            <a:picLocks noGrp="1" noChangeAspect="1"/>
          </p:cNvPicPr>
          <p:nvPr>
            <p:ph sz="half" idx="2"/>
          </p:nvPr>
        </p:nvPicPr>
        <p:blipFill>
          <a:blip r:embed="rId2"/>
          <a:stretch>
            <a:fillRect/>
          </a:stretch>
        </p:blipFill>
        <p:spPr>
          <a:xfrm>
            <a:off x="4648200" y="2175029"/>
            <a:ext cx="4038600" cy="3011180"/>
          </a:xfrm>
          <a:prstGeom prst="rect">
            <a:avLst/>
          </a:prstGeom>
        </p:spPr>
      </p:pic>
    </p:spTree>
    <p:extLst>
      <p:ext uri="{BB962C8B-B14F-4D97-AF65-F5344CB8AC3E}">
        <p14:creationId xmlns:p14="http://schemas.microsoft.com/office/powerpoint/2010/main" val="2940887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knowing is ok</a:t>
            </a:r>
            <a:endParaRPr lang="en-GB" dirty="0"/>
          </a:p>
        </p:txBody>
      </p:sp>
      <p:sp>
        <p:nvSpPr>
          <p:cNvPr id="3" name="Text Placeholder 2"/>
          <p:cNvSpPr>
            <a:spLocks noGrp="1"/>
          </p:cNvSpPr>
          <p:nvPr>
            <p:ph type="body" sz="half" idx="1"/>
          </p:nvPr>
        </p:nvSpPr>
        <p:spPr/>
        <p:txBody>
          <a:bodyPr/>
          <a:lstStyle/>
          <a:p>
            <a:r>
              <a:rPr lang="en-GB" dirty="0" smtClean="0"/>
              <a:t>Changing job titles and promotion paths</a:t>
            </a:r>
          </a:p>
          <a:p>
            <a:r>
              <a:rPr lang="en-GB" dirty="0" smtClean="0"/>
              <a:t>Delegation and empowerment</a:t>
            </a:r>
          </a:p>
          <a:p>
            <a:r>
              <a:rPr lang="en-GB" dirty="0" smtClean="0"/>
              <a:t>Catalyst youth unemployment programme</a:t>
            </a:r>
          </a:p>
          <a:p>
            <a:endParaRPr lang="en-GB" dirty="0"/>
          </a:p>
        </p:txBody>
      </p:sp>
      <p:pic>
        <p:nvPicPr>
          <p:cNvPr id="5" name="Content Placeholder 4"/>
          <p:cNvPicPr>
            <a:picLocks noGrp="1" noChangeAspect="1"/>
          </p:cNvPicPr>
          <p:nvPr>
            <p:ph sz="half" idx="2"/>
          </p:nvPr>
        </p:nvPicPr>
        <p:blipFill>
          <a:blip r:embed="rId2"/>
          <a:stretch>
            <a:fillRect/>
          </a:stretch>
        </p:blipFill>
        <p:spPr>
          <a:xfrm>
            <a:off x="5442863" y="1844675"/>
            <a:ext cx="2449274" cy="3671888"/>
          </a:xfrm>
          <a:prstGeom prst="rect">
            <a:avLst/>
          </a:prstGeom>
        </p:spPr>
      </p:pic>
    </p:spTree>
    <p:extLst>
      <p:ext uri="{BB962C8B-B14F-4D97-AF65-F5344CB8AC3E}">
        <p14:creationId xmlns:p14="http://schemas.microsoft.com/office/powerpoint/2010/main" val="2941725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0"/>
          </p:nvPr>
        </p:nvSpPr>
        <p:spPr bwMode="auto">
          <a:xfrm>
            <a:off x="7596188" y="5761038"/>
            <a:ext cx="50482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148018D-DDC8-4C66-8263-AD8FC3BDFF2C}" type="slidenum">
              <a:rPr lang="en-GB" altLang="en-US">
                <a:solidFill>
                  <a:srgbClr val="FFFFFF"/>
                </a:solidFill>
                <a:latin typeface="Gill Sans MT" pitchFamily="34" charset="0"/>
              </a:rPr>
              <a:pPr fontAlgn="base">
                <a:spcBef>
                  <a:spcPct val="0"/>
                </a:spcBef>
                <a:spcAft>
                  <a:spcPct val="0"/>
                </a:spcAft>
              </a:pPr>
              <a:t>14</a:t>
            </a:fld>
            <a:endParaRPr lang="en-GB" altLang="en-US">
              <a:solidFill>
                <a:srgbClr val="FFFFFF"/>
              </a:solidFill>
              <a:latin typeface="Gill Sans MT" pitchFamily="34" charset="0"/>
            </a:endParaRPr>
          </a:p>
        </p:txBody>
      </p:sp>
      <p:sp>
        <p:nvSpPr>
          <p:cNvPr id="10" name="Title 1"/>
          <p:cNvSpPr>
            <a:spLocks noGrp="1"/>
          </p:cNvSpPr>
          <p:nvPr>
            <p:ph type="title"/>
          </p:nvPr>
        </p:nvSpPr>
        <p:spPr>
          <a:xfrm>
            <a:off x="457200" y="414338"/>
            <a:ext cx="8229600" cy="1143000"/>
          </a:xfrm>
        </p:spPr>
        <p:txBody>
          <a:bodyPr/>
          <a:lstStyle/>
          <a:p>
            <a:pPr fontAlgn="auto">
              <a:spcAft>
                <a:spcPts val="0"/>
              </a:spcAft>
              <a:defRPr/>
            </a:pPr>
            <a:r>
              <a:rPr lang="en-GB" dirty="0" smtClean="0"/>
              <a:t>The </a:t>
            </a:r>
            <a:r>
              <a:rPr lang="en-GB" dirty="0" smtClean="0"/>
              <a:t>HARVEST</a:t>
            </a:r>
            <a:endParaRPr lang="en-GB" dirty="0"/>
          </a:p>
        </p:txBody>
      </p:sp>
      <p:sp>
        <p:nvSpPr>
          <p:cNvPr id="5" name="Content Placeholder 2"/>
          <p:cNvSpPr>
            <a:spLocks noGrp="1"/>
          </p:cNvSpPr>
          <p:nvPr>
            <p:ph idx="1"/>
          </p:nvPr>
        </p:nvSpPr>
        <p:spPr>
          <a:xfrm>
            <a:off x="467544" y="1628800"/>
            <a:ext cx="8229600" cy="3960812"/>
          </a:xfrm>
        </p:spPr>
        <p:txBody>
          <a:bodyPr>
            <a:normAutofit/>
          </a:bodyPr>
          <a:lstStyle/>
          <a:p>
            <a:r>
              <a:rPr lang="en-GB" altLang="en-US" dirty="0" smtClean="0"/>
              <a:t>Anything becomes possible</a:t>
            </a:r>
          </a:p>
          <a:p>
            <a:r>
              <a:rPr lang="en-GB" altLang="en-US" dirty="0" smtClean="0"/>
              <a:t>More brains = more ideas</a:t>
            </a:r>
            <a:endParaRPr lang="en-GB" altLang="en-US" dirty="0"/>
          </a:p>
          <a:p>
            <a:r>
              <a:rPr lang="en-GB" altLang="en-US" dirty="0" smtClean="0"/>
              <a:t>Leadership </a:t>
            </a:r>
            <a:r>
              <a:rPr lang="en-GB" altLang="en-US" dirty="0" smtClean="0"/>
              <a:t>meaning many things</a:t>
            </a:r>
          </a:p>
          <a:p>
            <a:r>
              <a:rPr lang="en-GB" altLang="en-US" dirty="0" smtClean="0"/>
              <a:t>Shared </a:t>
            </a:r>
            <a:r>
              <a:rPr lang="en-GB" altLang="en-US" dirty="0" smtClean="0"/>
              <a:t>responsibility to fix what is </a:t>
            </a:r>
            <a:r>
              <a:rPr lang="en-GB" altLang="en-US" dirty="0" smtClean="0"/>
              <a:t>broken</a:t>
            </a:r>
          </a:p>
          <a:p>
            <a:r>
              <a:rPr lang="en-GB" altLang="en-US" dirty="0" smtClean="0"/>
              <a:t>No-one to copy = listen to our instincts</a:t>
            </a:r>
          </a:p>
          <a:p>
            <a:r>
              <a:rPr lang="en-GB" altLang="en-US" dirty="0" smtClean="0"/>
              <a:t>My job is fun and creative</a:t>
            </a:r>
            <a:endParaRPr lang="en-GB" altLang="en-US" dirty="0" smtClean="0"/>
          </a:p>
          <a:p>
            <a:endParaRPr lang="en-GB" altLang="en-US" b="1" dirty="0" smtClean="0"/>
          </a:p>
          <a:p>
            <a:endParaRPr lang="en-GB" altLang="en-US" dirty="0" smtClean="0"/>
          </a:p>
        </p:txBody>
      </p:sp>
    </p:spTree>
    <p:extLst>
      <p:ext uri="{BB962C8B-B14F-4D97-AF65-F5344CB8AC3E}">
        <p14:creationId xmlns:p14="http://schemas.microsoft.com/office/powerpoint/2010/main" val="52510704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338"/>
            <a:ext cx="8229600" cy="1143000"/>
          </a:xfrm>
        </p:spPr>
        <p:txBody>
          <a:bodyPr/>
          <a:lstStyle/>
          <a:p>
            <a:pPr fontAlgn="auto">
              <a:spcAft>
                <a:spcPts val="0"/>
              </a:spcAft>
              <a:defRPr/>
            </a:pPr>
            <a:r>
              <a:rPr lang="en-GB" dirty="0" smtClean="0"/>
              <a:t>The challenges</a:t>
            </a:r>
            <a:endParaRPr lang="en-GB" dirty="0"/>
          </a:p>
        </p:txBody>
      </p:sp>
      <p:sp>
        <p:nvSpPr>
          <p:cNvPr id="46082" name="Content Placeholder 2"/>
          <p:cNvSpPr>
            <a:spLocks noGrp="1"/>
          </p:cNvSpPr>
          <p:nvPr>
            <p:ph idx="1"/>
          </p:nvPr>
        </p:nvSpPr>
        <p:spPr>
          <a:xfrm>
            <a:off x="467544" y="1556792"/>
            <a:ext cx="8229600" cy="3960812"/>
          </a:xfrm>
        </p:spPr>
        <p:txBody>
          <a:bodyPr/>
          <a:lstStyle/>
          <a:p>
            <a:r>
              <a:rPr lang="en-GB" altLang="en-US" dirty="0" smtClean="0"/>
              <a:t>Explaining our structure!</a:t>
            </a:r>
          </a:p>
          <a:p>
            <a:r>
              <a:rPr lang="en-GB" altLang="en-US" dirty="0"/>
              <a:t>Finding people who are comfortable with creating their own reality</a:t>
            </a:r>
          </a:p>
          <a:p>
            <a:r>
              <a:rPr lang="en-GB" altLang="en-US" dirty="0"/>
              <a:t>Getting the learning and development </a:t>
            </a:r>
            <a:r>
              <a:rPr lang="en-GB" altLang="en-US" dirty="0" smtClean="0"/>
              <a:t>right</a:t>
            </a:r>
          </a:p>
          <a:p>
            <a:r>
              <a:rPr lang="en-GB" altLang="en-US" dirty="0" smtClean="0"/>
              <a:t>Embedding trust and releasing control</a:t>
            </a:r>
          </a:p>
          <a:p>
            <a:r>
              <a:rPr lang="en-GB" altLang="en-US" dirty="0" smtClean="0"/>
              <a:t>Not getting distracted by shiny things</a:t>
            </a:r>
            <a:endParaRPr lang="en-GB" altLang="en-US" dirty="0"/>
          </a:p>
          <a:p>
            <a:endParaRPr lang="en-GB" altLang="en-US" dirty="0" smtClean="0"/>
          </a:p>
          <a:p>
            <a:endParaRPr lang="en-GB" altLang="en-US" dirty="0" smtClean="0"/>
          </a:p>
        </p:txBody>
      </p:sp>
    </p:spTree>
    <p:extLst>
      <p:ext uri="{BB962C8B-B14F-4D97-AF65-F5344CB8AC3E}">
        <p14:creationId xmlns:p14="http://schemas.microsoft.com/office/powerpoint/2010/main" val="1639723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84988"/>
          </a:xfrm>
          <a:prstGeom prst="rect">
            <a:avLst/>
          </a:prstGeom>
          <a:solidFill>
            <a:srgbClr val="5091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091CD"/>
              </a:solidFill>
            </a:endParaRPr>
          </a:p>
        </p:txBody>
      </p:sp>
      <p:sp>
        <p:nvSpPr>
          <p:cNvPr id="4" name="Title 3"/>
          <p:cNvSpPr>
            <a:spLocks noGrp="1"/>
          </p:cNvSpPr>
          <p:nvPr>
            <p:ph type="title"/>
          </p:nvPr>
        </p:nvSpPr>
        <p:spPr>
          <a:xfrm>
            <a:off x="595313" y="2041525"/>
            <a:ext cx="7772400" cy="2298700"/>
          </a:xfrm>
        </p:spPr>
        <p:txBody>
          <a:bodyPr rtlCol="0" anchor="ctr">
            <a:noAutofit/>
          </a:bodyPr>
          <a:lstStyle/>
          <a:p>
            <a:r>
              <a:rPr lang="en-US" b="0" dirty="0" smtClean="0"/>
              <a:t/>
            </a:r>
            <a:br>
              <a:rPr lang="en-US" b="0" dirty="0" smtClean="0"/>
            </a:br>
            <a:r>
              <a:rPr lang="en-US" b="0" dirty="0" smtClean="0"/>
              <a:t/>
            </a:r>
            <a:br>
              <a:rPr lang="en-US" b="0" dirty="0" smtClean="0"/>
            </a:br>
            <a:r>
              <a:rPr lang="en-US" b="0" dirty="0" smtClean="0"/>
              <a:t>what would be the scariest thing to try in your organization? </a:t>
            </a:r>
            <a:br>
              <a:rPr lang="en-US" b="0" dirty="0" smtClean="0"/>
            </a:br>
            <a:r>
              <a:rPr lang="en-US" b="0" dirty="0"/>
              <a:t/>
            </a:r>
            <a:br>
              <a:rPr lang="en-US" b="0" dirty="0"/>
            </a:br>
            <a:r>
              <a:rPr lang="en-US" b="0" dirty="0" smtClean="0"/>
              <a:t>What would be the most exciting?</a:t>
            </a:r>
            <a:r>
              <a:rPr lang="en-US" sz="2800" dirty="0"/>
              <a:t/>
            </a:r>
            <a:br>
              <a:rPr lang="en-US" sz="2800" dirty="0"/>
            </a:br>
            <a:endParaRPr lang="en-GB" sz="2800" dirty="0" smtClean="0"/>
          </a:p>
        </p:txBody>
      </p:sp>
      <p:pic>
        <p:nvPicPr>
          <p:cNvPr id="47107" name="Picture 6"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8" y="6172200"/>
            <a:ext cx="10588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49715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2" name="Rectangle 4"/>
          <p:cNvSpPr>
            <a:spLocks noGrp="1" noChangeArrowheads="1"/>
          </p:cNvSpPr>
          <p:nvPr>
            <p:ph type="ctrTitle"/>
          </p:nvPr>
        </p:nvSpPr>
        <p:spPr>
          <a:xfrm>
            <a:off x="685800" y="1939925"/>
            <a:ext cx="7772400" cy="936625"/>
          </a:xfrm>
        </p:spPr>
        <p:txBody>
          <a:bodyPr/>
          <a:lstStyle/>
          <a:p>
            <a:r>
              <a:rPr lang="en-GB" altLang="en-US" cap="none" dirty="0" smtClean="0"/>
              <a:t>THANK YOU</a:t>
            </a:r>
          </a:p>
        </p:txBody>
      </p:sp>
      <p:sp>
        <p:nvSpPr>
          <p:cNvPr id="48130" name="Text Box 6"/>
          <p:cNvSpPr txBox="1">
            <a:spLocks noChangeArrowheads="1"/>
          </p:cNvSpPr>
          <p:nvPr/>
        </p:nvSpPr>
        <p:spPr bwMode="auto">
          <a:xfrm>
            <a:off x="827088" y="3094038"/>
            <a:ext cx="43211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50000"/>
              </a:spcBef>
              <a:spcAft>
                <a:spcPct val="0"/>
              </a:spcAft>
            </a:pPr>
            <a:r>
              <a:rPr lang="en-GB" altLang="en-US" sz="2400" b="1" dirty="0">
                <a:solidFill>
                  <a:srgbClr val="EA670C"/>
                </a:solidFill>
              </a:rPr>
              <a:t>Philippa Ward</a:t>
            </a:r>
          </a:p>
          <a:p>
            <a:pPr fontAlgn="base">
              <a:spcBef>
                <a:spcPct val="50000"/>
              </a:spcBef>
              <a:spcAft>
                <a:spcPct val="0"/>
              </a:spcAft>
            </a:pPr>
            <a:r>
              <a:rPr lang="en-GB" altLang="en-US" sz="1400" b="1" dirty="0">
                <a:solidFill>
                  <a:srgbClr val="7FB2E2"/>
                </a:solidFill>
              </a:rPr>
              <a:t>Partner</a:t>
            </a:r>
          </a:p>
          <a:p>
            <a:pPr fontAlgn="base">
              <a:spcBef>
                <a:spcPct val="50000"/>
              </a:spcBef>
              <a:spcAft>
                <a:spcPct val="0"/>
              </a:spcAft>
            </a:pPr>
            <a:r>
              <a:rPr lang="en-GB" altLang="en-US" sz="1400" b="1" dirty="0">
                <a:solidFill>
                  <a:srgbClr val="EA670C"/>
                </a:solidFill>
              </a:rPr>
              <a:t>T:</a:t>
            </a:r>
            <a:r>
              <a:rPr lang="en-GB" altLang="en-US" sz="1400" b="1" dirty="0">
                <a:solidFill>
                  <a:srgbClr val="89898C"/>
                </a:solidFill>
              </a:rPr>
              <a:t> </a:t>
            </a:r>
            <a:r>
              <a:rPr lang="en-GB" altLang="en-US" sz="1400" b="1" dirty="0">
                <a:solidFill>
                  <a:srgbClr val="7FB2E2"/>
                </a:solidFill>
              </a:rPr>
              <a:t>+44 207 420 4437</a:t>
            </a:r>
            <a:endParaRPr lang="en-GB" altLang="en-US" sz="1400" b="1" dirty="0">
              <a:solidFill>
                <a:srgbClr val="89898C"/>
              </a:solidFill>
            </a:endParaRPr>
          </a:p>
          <a:p>
            <a:pPr fontAlgn="base">
              <a:spcBef>
                <a:spcPct val="50000"/>
              </a:spcBef>
              <a:spcAft>
                <a:spcPct val="0"/>
              </a:spcAft>
            </a:pPr>
            <a:r>
              <a:rPr lang="en-GB" altLang="en-US" sz="1400" b="1" dirty="0">
                <a:solidFill>
                  <a:srgbClr val="EA670C"/>
                </a:solidFill>
              </a:rPr>
              <a:t>E:</a:t>
            </a:r>
            <a:r>
              <a:rPr lang="en-GB" altLang="en-US" sz="1400" b="1" dirty="0">
                <a:solidFill>
                  <a:srgbClr val="89898C"/>
                </a:solidFill>
              </a:rPr>
              <a:t> </a:t>
            </a:r>
            <a:r>
              <a:rPr lang="en-GB" altLang="en-US" sz="1400" b="1" u="sng" dirty="0">
                <a:solidFill>
                  <a:srgbClr val="7FB2E2"/>
                </a:solidFill>
                <a:hlinkClick r:id="rId3"/>
              </a:rPr>
              <a:t>philippa.ward@globalactionplan.org.uk</a:t>
            </a:r>
            <a:r>
              <a:rPr lang="en-GB" altLang="en-US" sz="1400" b="1" u="sng" dirty="0">
                <a:solidFill>
                  <a:srgbClr val="7FB2E2"/>
                </a:solidFill>
              </a:rPr>
              <a:t> </a:t>
            </a:r>
          </a:p>
          <a:p>
            <a:pPr fontAlgn="base">
              <a:spcBef>
                <a:spcPct val="50000"/>
              </a:spcBef>
              <a:spcAft>
                <a:spcPct val="0"/>
              </a:spcAft>
            </a:pPr>
            <a:endParaRPr lang="en-GB" altLang="en-US" b="1" dirty="0">
              <a:solidFill>
                <a:srgbClr val="7FB2E2"/>
              </a:solidFill>
            </a:endParaRPr>
          </a:p>
        </p:txBody>
      </p:sp>
      <p:pic>
        <p:nvPicPr>
          <p:cNvPr id="48131" name="Picture 8" descr="comms (2)"/>
          <p:cNvPicPr>
            <a:picLocks noChangeAspect="1" noChangeArrowheads="1"/>
          </p:cNvPicPr>
          <p:nvPr/>
        </p:nvPicPr>
        <p:blipFill>
          <a:blip r:embed="rId4">
            <a:extLst>
              <a:ext uri="{28A0092B-C50C-407E-A947-70E740481C1C}">
                <a14:useLocalDpi xmlns:a14="http://schemas.microsoft.com/office/drawing/2010/main" val="0"/>
              </a:ext>
            </a:extLst>
          </a:blip>
          <a:srcRect t="11703"/>
          <a:stretch>
            <a:fillRect/>
          </a:stretch>
        </p:blipFill>
        <p:spPr bwMode="auto">
          <a:xfrm>
            <a:off x="736600" y="5105400"/>
            <a:ext cx="33845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2831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87425" y="2154238"/>
            <a:ext cx="6321425" cy="3744912"/>
          </a:xfrm>
        </p:spPr>
        <p:txBody>
          <a:bodyPr rtlCol="0">
            <a:normAutofit/>
          </a:bodyPr>
          <a:lstStyle/>
          <a:p>
            <a:pPr marL="514350" indent="-514350" fontAlgn="auto">
              <a:spcAft>
                <a:spcPts val="0"/>
              </a:spcAft>
              <a:buClr>
                <a:schemeClr val="bg2"/>
              </a:buClr>
              <a:buAutoNum type="arabicPeriod"/>
              <a:defRPr/>
            </a:pPr>
            <a:r>
              <a:rPr lang="en-GB" sz="2800" dirty="0" smtClean="0">
                <a:solidFill>
                  <a:schemeClr val="bg1"/>
                </a:solidFill>
              </a:rPr>
              <a:t>A </a:t>
            </a:r>
            <a:r>
              <a:rPr lang="en-GB" sz="2800" dirty="0" smtClean="0">
                <a:solidFill>
                  <a:schemeClr val="bg1"/>
                </a:solidFill>
              </a:rPr>
              <a:t>bit about </a:t>
            </a:r>
            <a:r>
              <a:rPr lang="en-GB" sz="2800" dirty="0" smtClean="0">
                <a:solidFill>
                  <a:schemeClr val="bg1"/>
                </a:solidFill>
              </a:rPr>
              <a:t>me</a:t>
            </a:r>
          </a:p>
          <a:p>
            <a:pPr marL="514350" indent="-514350" fontAlgn="auto">
              <a:spcAft>
                <a:spcPts val="0"/>
              </a:spcAft>
              <a:buClr>
                <a:schemeClr val="bg2"/>
              </a:buClr>
              <a:buAutoNum type="arabicPeriod"/>
              <a:defRPr/>
            </a:pPr>
            <a:r>
              <a:rPr lang="en-GB" sz="2800" dirty="0" smtClean="0">
                <a:solidFill>
                  <a:schemeClr val="bg1"/>
                </a:solidFill>
              </a:rPr>
              <a:t>A bit about </a:t>
            </a:r>
            <a:r>
              <a:rPr lang="en-GB" sz="2800" dirty="0" smtClean="0">
                <a:solidFill>
                  <a:schemeClr val="bg1"/>
                </a:solidFill>
              </a:rPr>
              <a:t>GAP</a:t>
            </a:r>
            <a:endParaRPr lang="en-GB" sz="2800" dirty="0" smtClean="0">
              <a:solidFill>
                <a:schemeClr val="bg1"/>
              </a:solidFill>
            </a:endParaRPr>
          </a:p>
          <a:p>
            <a:pPr marL="514350" indent="-514350" fontAlgn="auto">
              <a:spcAft>
                <a:spcPts val="0"/>
              </a:spcAft>
              <a:buClr>
                <a:schemeClr val="bg2"/>
              </a:buClr>
              <a:buFont typeface="+mj-lt"/>
              <a:buAutoNum type="arabicPeriod"/>
              <a:defRPr/>
            </a:pPr>
            <a:r>
              <a:rPr lang="en-GB" sz="2800" dirty="0" smtClean="0">
                <a:solidFill>
                  <a:schemeClr val="bg1"/>
                </a:solidFill>
              </a:rPr>
              <a:t>Five</a:t>
            </a:r>
            <a:r>
              <a:rPr lang="en-GB" sz="2800" dirty="0" smtClean="0">
                <a:solidFill>
                  <a:schemeClr val="bg1"/>
                </a:solidFill>
              </a:rPr>
              <a:t> top tips</a:t>
            </a:r>
            <a:endParaRPr lang="en-GB" sz="2800" dirty="0" smtClean="0">
              <a:solidFill>
                <a:schemeClr val="bg1"/>
              </a:solidFill>
            </a:endParaRPr>
          </a:p>
          <a:p>
            <a:pPr marL="514350" indent="-514350" fontAlgn="auto">
              <a:spcAft>
                <a:spcPts val="0"/>
              </a:spcAft>
              <a:buClr>
                <a:schemeClr val="bg2"/>
              </a:buClr>
              <a:buFont typeface="+mj-lt"/>
              <a:buAutoNum type="arabicPeriod"/>
              <a:defRPr/>
            </a:pPr>
            <a:r>
              <a:rPr lang="en-GB" sz="2800" dirty="0" smtClean="0">
                <a:solidFill>
                  <a:schemeClr val="bg1"/>
                </a:solidFill>
              </a:rPr>
              <a:t>Harvest and challenges</a:t>
            </a:r>
          </a:p>
          <a:p>
            <a:pPr marL="514350" indent="-514350" fontAlgn="auto">
              <a:spcAft>
                <a:spcPts val="0"/>
              </a:spcAft>
              <a:buClr>
                <a:schemeClr val="bg2"/>
              </a:buClr>
              <a:buFont typeface="+mj-lt"/>
              <a:buAutoNum type="arabicPeriod"/>
              <a:defRPr/>
            </a:pPr>
            <a:endParaRPr lang="en-GB" sz="2600" dirty="0">
              <a:solidFill>
                <a:schemeClr val="bg1"/>
              </a:solidFill>
            </a:endParaRPr>
          </a:p>
        </p:txBody>
      </p:sp>
      <p:sp>
        <p:nvSpPr>
          <p:cNvPr id="2" name="Title 1"/>
          <p:cNvSpPr>
            <a:spLocks noGrp="1"/>
          </p:cNvSpPr>
          <p:nvPr>
            <p:ph type="title"/>
          </p:nvPr>
        </p:nvSpPr>
        <p:spPr>
          <a:xfrm>
            <a:off x="323850" y="765175"/>
            <a:ext cx="7772400" cy="1362075"/>
          </a:xfrm>
        </p:spPr>
        <p:txBody>
          <a:bodyPr rtlCol="0"/>
          <a:lstStyle/>
          <a:p>
            <a:pPr fontAlgn="auto">
              <a:spcAft>
                <a:spcPts val="0"/>
              </a:spcAft>
              <a:defRPr/>
            </a:pPr>
            <a:r>
              <a:rPr lang="en-GB" dirty="0" smtClean="0"/>
              <a:t>Talking points</a:t>
            </a:r>
            <a:endParaRPr lang="en-GB" dirty="0"/>
          </a:p>
        </p:txBody>
      </p:sp>
    </p:spTree>
    <p:extLst>
      <p:ext uri="{BB962C8B-B14F-4D97-AF65-F5344CB8AC3E}">
        <p14:creationId xmlns:p14="http://schemas.microsoft.com/office/powerpoint/2010/main" val="3891696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Mission </a:t>
            </a:r>
            <a:r>
              <a:rPr lang="en-GB" dirty="0" err="1" smtClean="0"/>
              <a:t>driveN</a:t>
            </a:r>
            <a:endParaRPr lang="en-GB" dirty="0"/>
          </a:p>
        </p:txBody>
      </p:sp>
      <p:sp>
        <p:nvSpPr>
          <p:cNvPr id="3" name="Content Placeholder 2"/>
          <p:cNvSpPr>
            <a:spLocks noGrp="1"/>
          </p:cNvSpPr>
          <p:nvPr>
            <p:ph idx="1"/>
          </p:nvPr>
        </p:nvSpPr>
        <p:spPr>
          <a:xfrm>
            <a:off x="457200" y="1700807"/>
            <a:ext cx="8229600" cy="3960441"/>
          </a:xfrm>
        </p:spPr>
        <p:txBody>
          <a:bodyPr/>
          <a:lstStyle/>
          <a:p>
            <a:pPr marL="0" indent="0">
              <a:buNone/>
            </a:pPr>
            <a:r>
              <a:rPr lang="en-GB" dirty="0" smtClean="0"/>
              <a:t>To inspire people to take action </a:t>
            </a:r>
            <a:r>
              <a:rPr lang="en-GB" u="sng" dirty="0" smtClean="0"/>
              <a:t>today</a:t>
            </a:r>
            <a:r>
              <a:rPr lang="en-GB" dirty="0" smtClean="0"/>
              <a:t> to reduce their impact on the planet</a:t>
            </a:r>
          </a:p>
          <a:p>
            <a:pPr marL="0" indent="0">
              <a:buNone/>
            </a:pPr>
            <a:endParaRPr lang="en-GB" dirty="0"/>
          </a:p>
        </p:txBody>
      </p:sp>
      <p:sp>
        <p:nvSpPr>
          <p:cNvPr id="4" name="Rectangle 3"/>
          <p:cNvSpPr/>
          <p:nvPr/>
        </p:nvSpPr>
        <p:spPr>
          <a:xfrm>
            <a:off x="611560" y="3443113"/>
            <a:ext cx="2520280" cy="1600438"/>
          </a:xfrm>
          <a:prstGeom prst="rect">
            <a:avLst/>
          </a:prstGeom>
        </p:spPr>
        <p:txBody>
          <a:bodyPr wrap="square">
            <a:spAutoFit/>
          </a:bodyPr>
          <a:lstStyle/>
          <a:p>
            <a:pPr algn="ctr">
              <a:defRPr/>
            </a:pPr>
            <a:r>
              <a:rPr lang="en-GB" sz="4400" b="1" dirty="0" smtClean="0">
                <a:solidFill>
                  <a:srgbClr val="C1197F"/>
                </a:solidFill>
                <a:latin typeface="Gill Sans MT" panose="020B0502020104020203" pitchFamily="34" charset="0"/>
              </a:rPr>
              <a:t>Choice</a:t>
            </a:r>
            <a:r>
              <a:rPr lang="en-GB" sz="5000" b="1" dirty="0" smtClean="0">
                <a:solidFill>
                  <a:srgbClr val="5E8CDA"/>
                </a:solidFill>
                <a:latin typeface="Gill Sans MT" panose="020B0502020104020203" pitchFamily="34" charset="0"/>
              </a:rPr>
              <a:t> </a:t>
            </a:r>
            <a:r>
              <a:rPr lang="en-GB" sz="1600" dirty="0" smtClean="0">
                <a:solidFill>
                  <a:srgbClr val="89898C"/>
                </a:solidFill>
                <a:latin typeface="Gill Sans MT" panose="020B0502020104020203" pitchFamily="34" charset="0"/>
              </a:rPr>
              <a:t>Conscious behaviour changes important for the long game</a:t>
            </a:r>
            <a:endParaRPr lang="en-GB" sz="1600" dirty="0">
              <a:solidFill>
                <a:srgbClr val="89898C"/>
              </a:solidFill>
              <a:latin typeface="Gill Sans MT" panose="020B0502020104020203" pitchFamily="34" charset="0"/>
            </a:endParaRPr>
          </a:p>
        </p:txBody>
      </p:sp>
      <p:sp>
        <p:nvSpPr>
          <p:cNvPr id="6" name="Rectangle 5"/>
          <p:cNvSpPr/>
          <p:nvPr/>
        </p:nvSpPr>
        <p:spPr>
          <a:xfrm>
            <a:off x="4355976" y="3203973"/>
            <a:ext cx="3601479" cy="954107"/>
          </a:xfrm>
          <a:prstGeom prst="rect">
            <a:avLst/>
          </a:prstGeom>
        </p:spPr>
        <p:txBody>
          <a:bodyPr wrap="square">
            <a:spAutoFit/>
          </a:bodyPr>
          <a:lstStyle/>
          <a:p>
            <a:pPr algn="ctr">
              <a:defRPr/>
            </a:pPr>
            <a:r>
              <a:rPr lang="en-GB" sz="4000" b="1" dirty="0" smtClean="0">
                <a:solidFill>
                  <a:srgbClr val="B2D466"/>
                </a:solidFill>
                <a:latin typeface="Gill Sans MT" panose="020B0502020104020203" pitchFamily="34" charset="0"/>
              </a:rPr>
              <a:t>People power</a:t>
            </a:r>
            <a:r>
              <a:rPr lang="en-GB" sz="4000" b="1" dirty="0" smtClean="0">
                <a:solidFill>
                  <a:srgbClr val="5E8CDA"/>
                </a:solidFill>
                <a:latin typeface="Gill Sans MT" panose="020B0502020104020203" pitchFamily="34" charset="0"/>
              </a:rPr>
              <a:t> </a:t>
            </a:r>
            <a:r>
              <a:rPr lang="en-GB" sz="1600" dirty="0">
                <a:solidFill>
                  <a:srgbClr val="89898C"/>
                </a:solidFill>
                <a:latin typeface="Gill Sans MT" panose="020B0502020104020203" pitchFamily="34" charset="0"/>
              </a:rPr>
              <a:t>A</a:t>
            </a:r>
            <a:r>
              <a:rPr lang="en-GB" sz="1600" dirty="0" smtClean="0">
                <a:solidFill>
                  <a:srgbClr val="89898C"/>
                </a:solidFill>
                <a:latin typeface="Gill Sans MT" panose="020B0502020104020203" pitchFamily="34" charset="0"/>
              </a:rPr>
              <a:t> fundamental part of the solution</a:t>
            </a:r>
            <a:endParaRPr lang="en-GB" sz="1600" dirty="0">
              <a:solidFill>
                <a:srgbClr val="89898C"/>
              </a:solidFill>
              <a:latin typeface="Gill Sans MT" panose="020B0502020104020203" pitchFamily="34" charset="0"/>
            </a:endParaRPr>
          </a:p>
        </p:txBody>
      </p:sp>
      <p:sp>
        <p:nvSpPr>
          <p:cNvPr id="7" name="Rectangle 6"/>
          <p:cNvSpPr/>
          <p:nvPr/>
        </p:nvSpPr>
        <p:spPr>
          <a:xfrm>
            <a:off x="3131840" y="4729438"/>
            <a:ext cx="4628121" cy="1015663"/>
          </a:xfrm>
          <a:prstGeom prst="rect">
            <a:avLst/>
          </a:prstGeom>
        </p:spPr>
        <p:txBody>
          <a:bodyPr wrap="square">
            <a:spAutoFit/>
          </a:bodyPr>
          <a:lstStyle/>
          <a:p>
            <a:pPr algn="ctr"/>
            <a:r>
              <a:rPr lang="en-GB" sz="4400" b="1" dirty="0" smtClean="0">
                <a:solidFill>
                  <a:srgbClr val="5E8CDA"/>
                </a:solidFill>
                <a:latin typeface="Gill Sans MT" panose="020B0502020104020203" pitchFamily="34" charset="0"/>
              </a:rPr>
              <a:t>Big solutions</a:t>
            </a:r>
          </a:p>
          <a:p>
            <a:pPr algn="ctr"/>
            <a:r>
              <a:rPr lang="en-GB" sz="1600" dirty="0" smtClean="0">
                <a:solidFill>
                  <a:srgbClr val="89898C"/>
                </a:solidFill>
                <a:latin typeface="Gill Sans MT" panose="020B0502020104020203" pitchFamily="34" charset="0"/>
              </a:rPr>
              <a:t>Can be simple behaviours changed at scale</a:t>
            </a:r>
            <a:endParaRPr lang="en-GB" sz="1600" dirty="0">
              <a:solidFill>
                <a:srgbClr val="89898C"/>
              </a:solidFill>
              <a:latin typeface="Gill Sans MT" panose="020B0502020104020203" pitchFamily="34" charset="0"/>
            </a:endParaRPr>
          </a:p>
        </p:txBody>
      </p:sp>
    </p:spTree>
    <p:extLst>
      <p:ext uri="{BB962C8B-B14F-4D97-AF65-F5344CB8AC3E}">
        <p14:creationId xmlns:p14="http://schemas.microsoft.com/office/powerpoint/2010/main" val="624098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2098675"/>
            <a:ext cx="12668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7" descr="community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24050"/>
            <a:ext cx="197643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8" descr="Whitburn Garden 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1784526"/>
            <a:ext cx="2316163"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4" descr="IMG_19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3" y="3779838"/>
            <a:ext cx="220662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20"/>
          <p:cNvSpPr>
            <a:spLocks noChangeArrowheads="1"/>
          </p:cNvSpPr>
          <p:nvPr/>
        </p:nvSpPr>
        <p:spPr bwMode="auto">
          <a:xfrm>
            <a:off x="5683250" y="3844925"/>
            <a:ext cx="228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3200" b="1" dirty="0">
                <a:solidFill>
                  <a:srgbClr val="EC8213"/>
                </a:solidFill>
                <a:latin typeface="Gill Sans MT" pitchFamily="34" charset="0"/>
              </a:rPr>
              <a:t>@</a:t>
            </a:r>
            <a:r>
              <a:rPr lang="en-GB" altLang="en-US" b="1" dirty="0">
                <a:solidFill>
                  <a:srgbClr val="89898C"/>
                </a:solidFill>
                <a:latin typeface="Gill Sans MT" pitchFamily="34" charset="0"/>
              </a:rPr>
              <a:t> </a:t>
            </a:r>
            <a:r>
              <a:rPr lang="en-GB" altLang="en-US" sz="2000" dirty="0">
                <a:solidFill>
                  <a:srgbClr val="89898C"/>
                </a:solidFill>
                <a:latin typeface="Gill Sans MT" pitchFamily="34" charset="0"/>
              </a:rPr>
              <a:t>home,</a:t>
            </a:r>
          </a:p>
          <a:p>
            <a:pPr fontAlgn="base">
              <a:spcBef>
                <a:spcPct val="0"/>
              </a:spcBef>
              <a:spcAft>
                <a:spcPct val="0"/>
              </a:spcAft>
            </a:pPr>
            <a:r>
              <a:rPr lang="en-GB" altLang="en-US" sz="2000" dirty="0">
                <a:solidFill>
                  <a:srgbClr val="89898C"/>
                </a:solidFill>
                <a:latin typeface="Gill Sans MT" pitchFamily="34" charset="0"/>
              </a:rPr>
              <a:t>school, work or play</a:t>
            </a:r>
          </a:p>
        </p:txBody>
      </p:sp>
      <p:pic>
        <p:nvPicPr>
          <p:cNvPr id="36870" name="Picture 22" descr="Childrens Theatres_Energy Competition Winners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51188" y="3789363"/>
            <a:ext cx="25034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23"/>
          <p:cNvSpPr>
            <a:spLocks noChangeArrowheads="1"/>
          </p:cNvSpPr>
          <p:nvPr/>
        </p:nvSpPr>
        <p:spPr bwMode="auto">
          <a:xfrm>
            <a:off x="1906588" y="1647825"/>
            <a:ext cx="1441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2000" dirty="0">
                <a:solidFill>
                  <a:srgbClr val="89898C"/>
                </a:solidFill>
                <a:latin typeface="Gill Sans MT" pitchFamily="34" charset="0"/>
              </a:rPr>
              <a:t>Young &amp; old</a:t>
            </a:r>
          </a:p>
        </p:txBody>
      </p:sp>
      <p:sp>
        <p:nvSpPr>
          <p:cNvPr id="2" name="Title 1"/>
          <p:cNvSpPr>
            <a:spLocks noGrp="1"/>
          </p:cNvSpPr>
          <p:nvPr>
            <p:ph type="title"/>
          </p:nvPr>
        </p:nvSpPr>
        <p:spPr>
          <a:xfrm>
            <a:off x="457200" y="414338"/>
            <a:ext cx="8229600" cy="1143000"/>
          </a:xfrm>
        </p:spPr>
        <p:txBody>
          <a:bodyPr/>
          <a:lstStyle/>
          <a:p>
            <a:pPr fontAlgn="auto">
              <a:spcAft>
                <a:spcPts val="0"/>
              </a:spcAft>
              <a:defRPr/>
            </a:pPr>
            <a:r>
              <a:rPr lang="en-GB" dirty="0" smtClean="0"/>
              <a:t>Finding change agents</a:t>
            </a:r>
            <a:endParaRPr lang="en-GB" dirty="0"/>
          </a:p>
        </p:txBody>
      </p:sp>
    </p:spTree>
    <p:extLst>
      <p:ext uri="{BB962C8B-B14F-4D97-AF65-F5344CB8AC3E}">
        <p14:creationId xmlns:p14="http://schemas.microsoft.com/office/powerpoint/2010/main" val="14935669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Change comes from our individual skills, together</a:t>
            </a:r>
            <a:endParaRPr lang="en-GB" sz="2400" dirty="0"/>
          </a:p>
        </p:txBody>
      </p:sp>
      <p:pic>
        <p:nvPicPr>
          <p:cNvPr id="4" name="Content Placeholder 3"/>
          <p:cNvPicPr>
            <a:picLocks noGrp="1" noChangeAspect="1"/>
          </p:cNvPicPr>
          <p:nvPr>
            <p:ph type="tbl" sz="quarter" idx="13"/>
          </p:nvPr>
        </p:nvPicPr>
        <p:blipFill>
          <a:blip r:embed="rId2"/>
          <a:stretch>
            <a:fillRect/>
          </a:stretch>
        </p:blipFill>
        <p:spPr>
          <a:xfrm>
            <a:off x="2043641" y="1531188"/>
            <a:ext cx="4417484" cy="3313113"/>
          </a:xfrm>
          <a:prstGeom prst="rect">
            <a:avLst/>
          </a:prstGeom>
        </p:spPr>
      </p:pic>
      <p:pic>
        <p:nvPicPr>
          <p:cNvPr id="7" name="Picture Placeholder 6"/>
          <p:cNvPicPr>
            <a:picLocks noGrp="1" noChangeAspect="1"/>
          </p:cNvPicPr>
          <p:nvPr>
            <p:ph type="pic" sz="quarter" idx="4294967295"/>
          </p:nvPr>
        </p:nvPicPr>
        <p:blipFill>
          <a:blip r:embed="rId3"/>
          <a:srcRect l="2317" r="2317"/>
          <a:stretch>
            <a:fillRect/>
          </a:stretch>
        </p:blipFill>
        <p:spPr>
          <a:xfrm>
            <a:off x="6407150" y="3911600"/>
            <a:ext cx="2736850" cy="1909763"/>
          </a:xfrm>
          <a:prstGeom prst="rect">
            <a:avLst/>
          </a:prstGeom>
        </p:spPr>
      </p:pic>
      <p:pic>
        <p:nvPicPr>
          <p:cNvPr id="9" name="Picture 8"/>
          <p:cNvPicPr>
            <a:picLocks noChangeAspect="1"/>
          </p:cNvPicPr>
          <p:nvPr/>
        </p:nvPicPr>
        <p:blipFill>
          <a:blip r:embed="rId4"/>
          <a:stretch>
            <a:fillRect/>
          </a:stretch>
        </p:blipFill>
        <p:spPr>
          <a:xfrm>
            <a:off x="6057900" y="1802650"/>
            <a:ext cx="2628900" cy="1743075"/>
          </a:xfrm>
          <a:prstGeom prst="rect">
            <a:avLst/>
          </a:prstGeom>
        </p:spPr>
      </p:pic>
      <p:pic>
        <p:nvPicPr>
          <p:cNvPr id="10" name="Picture 9"/>
          <p:cNvPicPr>
            <a:picLocks noChangeAspect="1"/>
          </p:cNvPicPr>
          <p:nvPr/>
        </p:nvPicPr>
        <p:blipFill>
          <a:blip r:embed="rId5"/>
          <a:stretch>
            <a:fillRect/>
          </a:stretch>
        </p:blipFill>
        <p:spPr>
          <a:xfrm>
            <a:off x="91992" y="1700808"/>
            <a:ext cx="2847975" cy="1609725"/>
          </a:xfrm>
          <a:prstGeom prst="rect">
            <a:avLst/>
          </a:prstGeom>
        </p:spPr>
      </p:pic>
      <p:pic>
        <p:nvPicPr>
          <p:cNvPr id="11" name="Picture 10"/>
          <p:cNvPicPr>
            <a:picLocks noChangeAspect="1"/>
          </p:cNvPicPr>
          <p:nvPr/>
        </p:nvPicPr>
        <p:blipFill>
          <a:blip r:embed="rId6"/>
          <a:stretch>
            <a:fillRect/>
          </a:stretch>
        </p:blipFill>
        <p:spPr>
          <a:xfrm>
            <a:off x="311067" y="3696123"/>
            <a:ext cx="2628900" cy="1743075"/>
          </a:xfrm>
          <a:prstGeom prst="rect">
            <a:avLst/>
          </a:prstGeom>
        </p:spPr>
      </p:pic>
      <p:pic>
        <p:nvPicPr>
          <p:cNvPr id="8" name="Picture 7"/>
          <p:cNvPicPr>
            <a:picLocks noChangeAspect="1"/>
          </p:cNvPicPr>
          <p:nvPr/>
        </p:nvPicPr>
        <p:blipFill>
          <a:blip r:embed="rId7"/>
          <a:stretch>
            <a:fillRect/>
          </a:stretch>
        </p:blipFill>
        <p:spPr>
          <a:xfrm>
            <a:off x="3644900" y="4270212"/>
            <a:ext cx="2619375" cy="1743075"/>
          </a:xfrm>
          <a:prstGeom prst="rect">
            <a:avLst/>
          </a:prstGeom>
        </p:spPr>
      </p:pic>
    </p:spTree>
    <p:extLst>
      <p:ext uri="{BB962C8B-B14F-4D97-AF65-F5344CB8AC3E}">
        <p14:creationId xmlns:p14="http://schemas.microsoft.com/office/powerpoint/2010/main" val="2838503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908720"/>
            <a:ext cx="7772400" cy="1362075"/>
          </a:xfrm>
        </p:spPr>
        <p:txBody>
          <a:bodyPr>
            <a:normAutofit fontScale="90000"/>
          </a:bodyPr>
          <a:lstStyle/>
          <a:p>
            <a:r>
              <a:rPr lang="en-US" i="1" cap="none" dirty="0" smtClean="0"/>
              <a:t>“Change will not come if we wait for some other person or some other time. We are the ones we've been waiting for. We are the change that we seek</a:t>
            </a:r>
            <a:r>
              <a:rPr lang="en-US" dirty="0" smtClean="0"/>
              <a:t>.”</a:t>
            </a:r>
            <a:br>
              <a:rPr lang="en-US" dirty="0" smtClean="0"/>
            </a:br>
            <a:r>
              <a:rPr lang="en-US" dirty="0" smtClean="0"/>
              <a:t/>
            </a:r>
            <a:br>
              <a:rPr lang="en-US" dirty="0" smtClean="0"/>
            </a:br>
            <a:r>
              <a:rPr lang="en-US" dirty="0" smtClean="0"/>
              <a:t>Barack Obama</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148" y="4221088"/>
            <a:ext cx="2714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9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pPr fontAlgn="auto">
              <a:spcAft>
                <a:spcPts val="0"/>
              </a:spcAft>
              <a:defRPr/>
            </a:pPr>
            <a:r>
              <a:rPr lang="en-GB" dirty="0" smtClean="0"/>
              <a:t>Why is GAP </a:t>
            </a:r>
            <a:r>
              <a:rPr lang="en-GB" dirty="0" smtClean="0"/>
              <a:t>A </a:t>
            </a:r>
            <a:r>
              <a:rPr lang="en-GB" dirty="0" smtClean="0"/>
              <a:t>PARTNERSHIP?</a:t>
            </a:r>
            <a:endParaRPr lang="en-GB" dirty="0"/>
          </a:p>
        </p:txBody>
      </p:sp>
      <p:sp>
        <p:nvSpPr>
          <p:cNvPr id="5" name="Content Placeholder 4"/>
          <p:cNvSpPr>
            <a:spLocks noGrp="1"/>
          </p:cNvSpPr>
          <p:nvPr>
            <p:ph sz="half" idx="2"/>
          </p:nvPr>
        </p:nvSpPr>
        <p:spPr/>
        <p:txBody>
          <a:bodyPr/>
          <a:lstStyle/>
          <a:p>
            <a:endParaRPr lang="en-GB"/>
          </a:p>
        </p:txBody>
      </p:sp>
      <p:sp>
        <p:nvSpPr>
          <p:cNvPr id="4300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632FEB9-CB09-462E-9E7D-08A2D0457C4C}" type="slidenum">
              <a:rPr lang="en-GB" altLang="en-US">
                <a:solidFill>
                  <a:srgbClr val="FFFFFF"/>
                </a:solidFill>
                <a:latin typeface="Gill Sans MT" pitchFamily="34" charset="0"/>
              </a:rPr>
              <a:pPr fontAlgn="base">
                <a:spcBef>
                  <a:spcPct val="0"/>
                </a:spcBef>
                <a:spcAft>
                  <a:spcPct val="0"/>
                </a:spcAft>
              </a:pPr>
              <a:t>7</a:t>
            </a:fld>
            <a:endParaRPr lang="en-GB" altLang="en-US">
              <a:solidFill>
                <a:srgbClr val="FFFFFF"/>
              </a:solidFill>
              <a:latin typeface="Gill Sans MT" pitchFamily="34" charset="0"/>
            </a:endParaRPr>
          </a:p>
        </p:txBody>
      </p:sp>
      <p:graphicFrame>
        <p:nvGraphicFramePr>
          <p:cNvPr id="2" name="Diagram 1"/>
          <p:cNvGraphicFramePr/>
          <p:nvPr>
            <p:extLst>
              <p:ext uri="{D42A27DB-BD31-4B8C-83A1-F6EECF244321}">
                <p14:modId xmlns:p14="http://schemas.microsoft.com/office/powerpoint/2010/main" val="138532004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964124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lstStyle/>
          <a:p>
            <a:r>
              <a:rPr lang="en-GB" dirty="0" smtClean="0"/>
              <a:t>New ways of working</a:t>
            </a:r>
            <a:endParaRPr lang="en-GB" dirty="0"/>
          </a:p>
        </p:txBody>
      </p:sp>
      <p:pic>
        <p:nvPicPr>
          <p:cNvPr id="7" name="Content Placeholder 6"/>
          <p:cNvPicPr>
            <a:picLocks noGrp="1" noChangeAspect="1"/>
          </p:cNvPicPr>
          <p:nvPr>
            <p:ph idx="1"/>
          </p:nvPr>
        </p:nvPicPr>
        <p:blipFill>
          <a:blip r:embed="rId2"/>
          <a:stretch>
            <a:fillRect/>
          </a:stretch>
        </p:blipFill>
        <p:spPr>
          <a:xfrm>
            <a:off x="1049559" y="1989138"/>
            <a:ext cx="7044881" cy="3960812"/>
          </a:xfrm>
          <a:prstGeom prst="rect">
            <a:avLst/>
          </a:prstGeom>
        </p:spPr>
      </p:pic>
    </p:spTree>
    <p:extLst>
      <p:ext uri="{BB962C8B-B14F-4D97-AF65-F5344CB8AC3E}">
        <p14:creationId xmlns:p14="http://schemas.microsoft.com/office/powerpoint/2010/main" val="2263048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a:t>
            </a:r>
            <a:endParaRPr lang="en-GB" dirty="0"/>
          </a:p>
        </p:txBody>
      </p:sp>
    </p:spTree>
    <p:extLst>
      <p:ext uri="{BB962C8B-B14F-4D97-AF65-F5344CB8AC3E}">
        <p14:creationId xmlns:p14="http://schemas.microsoft.com/office/powerpoint/2010/main" val="1108810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tnership">
  <a:themeElements>
    <a:clrScheme name="GAP">
      <a:dk1>
        <a:srgbClr val="89898C"/>
      </a:dk1>
      <a:lt1>
        <a:sysClr val="window" lastClr="FFFFFF"/>
      </a:lt1>
      <a:dk2>
        <a:srgbClr val="5E8CDA"/>
      </a:dk2>
      <a:lt2>
        <a:srgbClr val="EEECE1"/>
      </a:lt2>
      <a:accent1>
        <a:srgbClr val="EC8213"/>
      </a:accent1>
      <a:accent2>
        <a:srgbClr val="B2D466"/>
      </a:accent2>
      <a:accent3>
        <a:srgbClr val="C1197F"/>
      </a:accent3>
      <a:accent4>
        <a:srgbClr val="00A787"/>
      </a:accent4>
      <a:accent5>
        <a:srgbClr val="E0EA6A"/>
      </a:accent5>
      <a:accent6>
        <a:srgbClr val="EE8590"/>
      </a:accent6>
      <a:hlink>
        <a:srgbClr val="7FB2E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AP General Template">
  <a:themeElements>
    <a:clrScheme name="GAP">
      <a:dk1>
        <a:srgbClr val="89898C"/>
      </a:dk1>
      <a:lt1>
        <a:sysClr val="window" lastClr="FFFFFF"/>
      </a:lt1>
      <a:dk2>
        <a:srgbClr val="5E8CDA"/>
      </a:dk2>
      <a:lt2>
        <a:srgbClr val="EEECE1"/>
      </a:lt2>
      <a:accent1>
        <a:srgbClr val="EC8213"/>
      </a:accent1>
      <a:accent2>
        <a:srgbClr val="B2D466"/>
      </a:accent2>
      <a:accent3>
        <a:srgbClr val="C1197F"/>
      </a:accent3>
      <a:accent4>
        <a:srgbClr val="00A787"/>
      </a:accent4>
      <a:accent5>
        <a:srgbClr val="E0EA6A"/>
      </a:accent5>
      <a:accent6>
        <a:srgbClr val="EE8590"/>
      </a:accent6>
      <a:hlink>
        <a:srgbClr val="7FB2E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AP General Template">
  <a:themeElements>
    <a:clrScheme name="GAP">
      <a:dk1>
        <a:srgbClr val="89898C"/>
      </a:dk1>
      <a:lt1>
        <a:sysClr val="window" lastClr="FFFFFF"/>
      </a:lt1>
      <a:dk2>
        <a:srgbClr val="5E8CDA"/>
      </a:dk2>
      <a:lt2>
        <a:srgbClr val="EEECE1"/>
      </a:lt2>
      <a:accent1>
        <a:srgbClr val="EC8213"/>
      </a:accent1>
      <a:accent2>
        <a:srgbClr val="B2D466"/>
      </a:accent2>
      <a:accent3>
        <a:srgbClr val="C1197F"/>
      </a:accent3>
      <a:accent4>
        <a:srgbClr val="00A787"/>
      </a:accent4>
      <a:accent5>
        <a:srgbClr val="E0EA6A"/>
      </a:accent5>
      <a:accent6>
        <a:srgbClr val="EE8590"/>
      </a:accent6>
      <a:hlink>
        <a:srgbClr val="7FB2E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AP General Template">
  <a:themeElements>
    <a:clrScheme name="GAP">
      <a:dk1>
        <a:srgbClr val="89898C"/>
      </a:dk1>
      <a:lt1>
        <a:sysClr val="window" lastClr="FFFFFF"/>
      </a:lt1>
      <a:dk2>
        <a:srgbClr val="5E8CDA"/>
      </a:dk2>
      <a:lt2>
        <a:srgbClr val="EEECE1"/>
      </a:lt2>
      <a:accent1>
        <a:srgbClr val="EC8213"/>
      </a:accent1>
      <a:accent2>
        <a:srgbClr val="B2D466"/>
      </a:accent2>
      <a:accent3>
        <a:srgbClr val="C1197F"/>
      </a:accent3>
      <a:accent4>
        <a:srgbClr val="00A787"/>
      </a:accent4>
      <a:accent5>
        <a:srgbClr val="E0EA6A"/>
      </a:accent5>
      <a:accent6>
        <a:srgbClr val="EE8590"/>
      </a:accent6>
      <a:hlink>
        <a:srgbClr val="7FB2E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GAP General Template</Template>
  <TotalTime>98</TotalTime>
  <Words>313</Words>
  <Application>Microsoft Office PowerPoint</Application>
  <PresentationFormat>On-screen Show (4:3)</PresentationFormat>
  <Paragraphs>69</Paragraphs>
  <Slides>17</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17</vt:i4>
      </vt:variant>
    </vt:vector>
  </HeadingPairs>
  <TitlesOfParts>
    <vt:vector size="24" baseType="lpstr">
      <vt:lpstr>Arial</vt:lpstr>
      <vt:lpstr>Calibri</vt:lpstr>
      <vt:lpstr>Gill Sans MT</vt:lpstr>
      <vt:lpstr>Partnership</vt:lpstr>
      <vt:lpstr>1_GAP General Template</vt:lpstr>
      <vt:lpstr>2_GAP General Template</vt:lpstr>
      <vt:lpstr>GAP General Template</vt:lpstr>
      <vt:lpstr>Global action plan</vt:lpstr>
      <vt:lpstr>Talking points</vt:lpstr>
      <vt:lpstr>Mission driveN</vt:lpstr>
      <vt:lpstr>Finding change agents</vt:lpstr>
      <vt:lpstr>Change comes from our individual skills, together</vt:lpstr>
      <vt:lpstr>“Change will not come if we wait for some other person or some other time. We are the ones we've been waiting for. We are the change that we seek.”  Barack Obama</vt:lpstr>
      <vt:lpstr>Why is GAP A PARTNERSHIP?</vt:lpstr>
      <vt:lpstr>New ways of working</vt:lpstr>
      <vt:lpstr>Top tips</vt:lpstr>
      <vt:lpstr>Name and share the niggles</vt:lpstr>
      <vt:lpstr>Give time and thanks</vt:lpstr>
      <vt:lpstr>Small things add up</vt:lpstr>
      <vt:lpstr>Not knowing is ok</vt:lpstr>
      <vt:lpstr>The HARVEST</vt:lpstr>
      <vt:lpstr>The challenges</vt:lpstr>
      <vt:lpstr>  what would be the scariest thing to try in your organization?   What would be the most exciting?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action plan and new ways of working</dc:title>
  <dc:creator>Philippa Ward</dc:creator>
  <cp:lastModifiedBy>Philippa Ward</cp:lastModifiedBy>
  <cp:revision>10</cp:revision>
  <dcterms:created xsi:type="dcterms:W3CDTF">2016-05-11T08:34:31Z</dcterms:created>
  <dcterms:modified xsi:type="dcterms:W3CDTF">2016-05-11T10:12:43Z</dcterms:modified>
</cp:coreProperties>
</file>