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70" r:id="rId7"/>
    <p:sldId id="267" r:id="rId8"/>
    <p:sldId id="269" r:id="rId9"/>
    <p:sldId id="271" r:id="rId10"/>
  </p:sldIdLst>
  <p:sldSz cx="9359900" cy="7199313"/>
  <p:notesSz cx="6858000" cy="9144000"/>
  <p:defaultTextStyle>
    <a:defPPr>
      <a:defRPr lang="en-US"/>
    </a:defPPr>
    <a:lvl1pPr marL="0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1pPr>
    <a:lvl2pPr marL="473111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2pPr>
    <a:lvl3pPr marL="946221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3pPr>
    <a:lvl4pPr marL="1419332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4pPr>
    <a:lvl5pPr marL="1892442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5pPr>
    <a:lvl6pPr marL="2365553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6pPr>
    <a:lvl7pPr marL="2838663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7pPr>
    <a:lvl8pPr marL="3311774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8pPr>
    <a:lvl9pPr marL="3784884" algn="l" defTabSz="946221" rtl="0" eaLnBrk="1" latinLnBrk="0" hangingPunct="1">
      <a:defRPr sz="18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79" d="100"/>
          <a:sy n="79" d="100"/>
        </p:scale>
        <p:origin x="1032" y="84"/>
      </p:cViewPr>
      <p:guideLst>
        <p:guide orient="horz" pos="2268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8442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58F-37C4-4519-B841-D17D3407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050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5" y="288306"/>
            <a:ext cx="5364083" cy="1223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5" y="2447528"/>
            <a:ext cx="842391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731BB-C68B-46CA-BC6D-28F44A7FA250}"/>
              </a:ext>
            </a:extLst>
          </p:cNvPr>
          <p:cNvSpPr/>
          <p:nvPr userDrawn="1"/>
        </p:nvSpPr>
        <p:spPr>
          <a:xfrm>
            <a:off x="0" y="6551984"/>
            <a:ext cx="9359900" cy="5040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78ADDB-B431-4B71-8AC6-F42AA3BAAA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" y="6657657"/>
            <a:ext cx="360040" cy="292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083CBD-A929-4166-9343-1E8BECDEB2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"/>
            <a:ext cx="9359900" cy="71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42E0-5F33-4482-8026-875179FE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695F0-5134-4021-ADDD-1E58EE26B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4"/>
            <a:ext cx="93599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82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D927-9C0E-47E5-B5E1-DAE20CA2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AF842-9369-470E-AEE0-1D1371A3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99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22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B884-25C9-44D3-8652-2D7FAFE3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53453-B358-4858-A0D9-6F9F46248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"/>
            <a:ext cx="9359900" cy="71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31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9BBA-A421-4CDA-88D9-02CC5DE1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506AA-6BF8-48D8-B20A-A82DF957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" y="0"/>
            <a:ext cx="93599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89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350B-9309-45BD-9310-45C4BCEC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A20D5-3517-4735-83E3-B13896C5A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99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32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A6E5-EF30-43D4-B4FB-44F3EA10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E646-D152-4555-BFFF-44C5842E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52"/>
            <a:ext cx="9359900" cy="72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89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9234-D6DE-418B-B143-04A2890F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7B4BA-F194-4A31-AF01-A7AADC45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4" y="0"/>
            <a:ext cx="9680576" cy="74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50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E44E-0FE3-447F-9DBA-67EF374B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2C297-28B5-48DF-9E4F-BDBC6FCB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52"/>
            <a:ext cx="9359900" cy="72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182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4557-667E-4B7F-A536-407E2757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CE163-73A1-4946-8388-83A66AEB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4"/>
            <a:ext cx="93599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52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4C3ACF-5BF8-44FC-8B21-CD8F6931E5EE}" vid="{14946FE7-0784-4681-84E4-F482241052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TLC New Presentation Template</Template>
  <TotalTime>172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Hughes</dc:creator>
  <cp:lastModifiedBy>Simone Luedecke</cp:lastModifiedBy>
  <cp:revision>8</cp:revision>
  <dcterms:created xsi:type="dcterms:W3CDTF">2017-07-24T14:24:51Z</dcterms:created>
  <dcterms:modified xsi:type="dcterms:W3CDTF">2017-10-17T13:33:48Z</dcterms:modified>
</cp:coreProperties>
</file>